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4" r:id="rId5"/>
    <p:sldMasterId id="2147483673" r:id="rId6"/>
    <p:sldMasterId id="2147483682" r:id="rId7"/>
  </p:sldMasterIdLst>
  <p:notesMasterIdLst>
    <p:notesMasterId r:id="rId18"/>
  </p:notesMasterIdLst>
  <p:sldIdLst>
    <p:sldId id="256" r:id="rId8"/>
    <p:sldId id="257" r:id="rId9"/>
    <p:sldId id="316" r:id="rId10"/>
    <p:sldId id="317" r:id="rId11"/>
    <p:sldId id="318" r:id="rId12"/>
    <p:sldId id="321" r:id="rId13"/>
    <p:sldId id="322" r:id="rId14"/>
    <p:sldId id="319" r:id="rId15"/>
    <p:sldId id="323" r:id="rId16"/>
    <p:sldId id="29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reestyle Script" panose="030804020302050B0404" pitchFamily="66" charset="0"/>
      <p:regular r:id="rId23"/>
    </p:embeddedFont>
    <p:embeddedFont>
      <p:font typeface="Hand Of Sean (Demo)" panose="020B0604020202020204" charset="0"/>
      <p:regular r:id="rId24"/>
    </p:embeddedFont>
    <p:embeddedFont>
      <p:font typeface="Museo Sans 900" panose="02000000000000000000" charset="0"/>
      <p:bold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40B"/>
    <a:srgbClr val="FBE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72778" autoAdjust="0"/>
  </p:normalViewPr>
  <p:slideViewPr>
    <p:cSldViewPr snapToGrid="0">
      <p:cViewPr varScale="1">
        <p:scale>
          <a:sx n="110" d="100"/>
          <a:sy n="110" d="100"/>
        </p:scale>
        <p:origin x="16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8-11-02T10:13:13.767"/>
    </inkml:context>
    <inkml:brush xml:id="br0">
      <inkml:brushProperty name="width" value="0.1" units="cm"/>
      <inkml:brushProperty name="height" value="0.1" units="cm"/>
      <inkml:brushProperty name="color" value="#FFC114"/>
      <inkml:brushProperty name="fitToCurve" value="1"/>
    </inkml:brush>
  </inkml:definitions>
  <inkml:trace contextRef="#ctx0" brushRef="#br0">592-2 669 0,'0'0'8'0,"-3"0"-2"16,-7 32 16-1,-6 40 27-15,-6 36 5 0,-7 25 15 0,-6 29 11 16,-7 31-28-16,-2 6-38 15,-2 20 24-15,-2 2-4 16,-2 4-28 0,0-3-3-16,2-4 0 15,1 10-1-15,7-9-7 16,5-7-109-16,7-9-300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8-11-02T10:13:18.567"/>
    </inkml:context>
    <inkml:brush xml:id="br0">
      <inkml:brushProperty name="width" value="0.1" units="cm"/>
      <inkml:brushProperty name="height" value="0.1" units="cm"/>
      <inkml:brushProperty name="color" value="#FFC114"/>
      <inkml:brushProperty name="fitToCurve" value="1"/>
    </inkml:brush>
  </inkml:definitions>
  <inkml:trace contextRef="#ctx0" brushRef="#br0">0 0 394 0,'15'26'113'16,"7"14"-108"-16,9 14 19 16,16 21 33-16,4 15 2 15,10 11 12-15,8 14 14 16,2 10 8-16,2 9-46 15,-8 6-5-15,3 6-11 16,-15 6-17-16,-7 4-7 0,-7-3-3 0,-15-3-1 16,-11-4-1-16,-10-7-44 15,-3-10-120-15,0-15-244 31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8-11-02T10:35:13.416"/>
    </inkml:context>
    <inkml:brush xml:id="br0">
      <inkml:brushProperty name="width" value="0.1" units="cm"/>
      <inkml:brushProperty name="height" value="0.1" units="cm"/>
      <inkml:brushProperty name="color" value="#FFC114"/>
      <inkml:brushProperty name="fitToCurve" value="1"/>
    </inkml:brush>
  </inkml:definitions>
  <inkml:trace contextRef="#ctx0" brushRef="#br0">0 0 605 0,'0'0'47'0,"0"0"-9"16,0 0 3-1,0 14-10-15,4 15 0 16,6 10 0-16,3 14-3 15,3 12-4-15,3 10-10 0,2 5-1 16,-1 8 9-16,2 9-1 16,0 7-6-16,1 7-1 15,0 7 10-15,2 4 4 0,-2 4-3 16,0-6-14-16,-1-2-7 15,-4-6-3-15,-2-2-1 16,-3-2-5 0,-1-8-23-16,-5-3-61 15,2-10-45-15,-1-8-100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8-11-02T10:37:16.487"/>
    </inkml:context>
    <inkml:brush xml:id="br0">
      <inkml:brushProperty name="width" value="0.1" units="cm"/>
      <inkml:brushProperty name="height" value="0.1" units="cm"/>
      <inkml:brushProperty name="color" value="#FFC114"/>
      <inkml:brushProperty name="fitToCurve" value="1"/>
    </inkml:brush>
  </inkml:definitions>
  <inkml:trace contextRef="#ctx0" brushRef="#br0">0 34 499 0,'2'0'47'16,"-2"0"-51"-16,1 0 8 16,0 0-22-1,4 0-74-15,-3 0-31 16,-2 0-188-16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9-02-13T09:09:30.399"/>
    </inkml:context>
    <inkml:brush xml:id="br0">
      <inkml:brushProperty name="width" value="0.1" units="cm"/>
      <inkml:brushProperty name="height" value="0.1" units="cm"/>
      <inkml:brushProperty name="color" value="#FFC114"/>
      <inkml:brushProperty name="fitToCurve" value="1"/>
    </inkml:brush>
  </inkml:definitions>
  <inkml:trace contextRef="#ctx0" brushRef="#br0">1010-2 669 0,'0'0'8'0,"-6"0"-2"16,-10 26 16-1,-11 34 27-15,-11 29 5 0,-12 21 15 0,-10 23 11 16,-10 27-28-16,-5 5-38 15,-5 15 24-15,-1 3-4 16,-5 3-28 0,2-3-3-16,2-2 0 15,2 7-1-15,11-8-7 16,10-4-109-16,12-9-300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9-02-13T09:10:23.550"/>
    </inkml:context>
    <inkml:brush xml:id="br0">
      <inkml:brushProperty name="width" value="0.1" units="cm"/>
      <inkml:brushProperty name="height" value="0.1" units="cm"/>
      <inkml:brushProperty name="color" value="#FFC114"/>
      <inkml:brushProperty name="fitToCurve" value="1"/>
    </inkml:brush>
  </inkml:definitions>
  <inkml:trace contextRef="#ctx0" brushRef="#br0">0 0 394 0,'11'24'113'16,"4"13"-108"-16,7 14 19 16,11 18 33-16,3 15 2 15,6 10 12-15,7 13 14 16,1 9 8-16,1 9-46 15,-5 5-5-15,2 6-11 16,-11 5-17-16,-5 4-7 0,-4-2-3 0,-12-4-1 16,-6-3-1-16,-8-7-44 15,-2-9-120-15,0-14-244 31</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9-02-13T09:10:53.697"/>
    </inkml:context>
    <inkml:brush xml:id="br0">
      <inkml:brushProperty name="width" value="0.1" units="cm"/>
      <inkml:brushProperty name="height" value="0.1" units="cm"/>
      <inkml:brushProperty name="color" value="#FFC114"/>
      <inkml:brushProperty name="fitToCurve" value="1"/>
    </inkml:brush>
  </inkml:definitions>
  <inkml:trace contextRef="#ctx0" brushRef="#br0">156 0 394 0,'-3'30'113'16,"-2"17"-108"-16,-1 16 19 16,-4 24 33-16,-1 18 2 15,-1 13 12-15,-3 16 14 16,0 12 8-16,0 10-46 15,2 7-5-15,-2 7-11 16,4 7-17-16,2 5-7 0,1-3-3 0,3-5-1 16,2-3-1-16,2-9-44 15,1-12-120-15,0-17-244 31</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channel name="T" type="integer" max="2.14748E9" units="dev"/>
        </inkml:traceFormat>
        <inkml:channelProperties>
          <inkml:channelProperty channel="X" name="resolution" value="1465.95374" units="1/cm"/>
          <inkml:channelProperty channel="Y" name="resolution" value="2345.52612" units="1/cm"/>
          <inkml:channelProperty channel="F" name="resolution" value="5.68611" units="1/cm"/>
          <inkml:channelProperty channel="T" name="resolution" value="1" units="1/dev"/>
        </inkml:channelProperties>
      </inkml:inkSource>
      <inkml:timestamp xml:id="ts0" timeString="2019-02-13T09:11:03.649"/>
    </inkml:context>
    <inkml:brush xml:id="br0">
      <inkml:brushProperty name="width" value="0.1" units="cm"/>
      <inkml:brushProperty name="height" value="0.1" units="cm"/>
      <inkml:brushProperty name="color" value="#FFC114"/>
      <inkml:brushProperty name="fitToCurve" value="1"/>
    </inkml:brush>
  </inkml:definitions>
  <inkml:trace contextRef="#ctx0" brushRef="#br0">592-2 669 0,'0'0'8'0,"-3"0"-2"16,-7 31 16-1,-6 42 27-15,-6 35 5 0,-7 25 15 0,-6 28 11 16,-7 32-28-16,-2 7-38 15,-2 18 24-15,-2 4-4 16,-2 3-28 0,0-4-3-16,2-2 0 15,1 9-1-15,7-10-7 16,5-6-109-16,7-9-300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420DA-0676-4FB3-8B7D-B95824F18BB2}" type="datetimeFigureOut">
              <a:rPr lang="nl-NL" smtClean="0"/>
              <a:t>22-11-2022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63FC6-3586-47DC-8B8D-8285325F200E}" type="slidenum">
              <a:rPr lang="nl-NL" smtClean="0"/>
              <a:t>‹nr.›</a:t>
            </a:fld>
            <a:endParaRPr lang="nl-NL"/>
          </a:p>
        </p:txBody>
      </p:sp>
    </p:spTree>
    <p:extLst>
      <p:ext uri="{BB962C8B-B14F-4D97-AF65-F5344CB8AC3E}">
        <p14:creationId xmlns:p14="http://schemas.microsoft.com/office/powerpoint/2010/main" val="168303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uffic.nl/node/1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3</a:t>
            </a:fld>
            <a:endParaRPr lang="nl-NL"/>
          </a:p>
        </p:txBody>
      </p:sp>
    </p:spTree>
    <p:extLst>
      <p:ext uri="{BB962C8B-B14F-4D97-AF65-F5344CB8AC3E}">
        <p14:creationId xmlns:p14="http://schemas.microsoft.com/office/powerpoint/2010/main" val="88479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63FC6-3586-47DC-8B8D-8285325F200E}" type="slidenum">
              <a:rPr lang="nl-NL" smtClean="0"/>
              <a:t>4</a:t>
            </a:fld>
            <a:endParaRPr lang="nl-NL"/>
          </a:p>
        </p:txBody>
      </p:sp>
    </p:spTree>
    <p:extLst>
      <p:ext uri="{BB962C8B-B14F-4D97-AF65-F5344CB8AC3E}">
        <p14:creationId xmlns:p14="http://schemas.microsoft.com/office/powerpoint/2010/main" val="375395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leerlingen spreken Engels bij vakken als geschiedenis, aardrijkskunde en gymnastiek. De tweede taal is niet alleen de instructietaal, maar ook de communicatietaal. De docent spreekt Engels met de leerlingen, en de leerlingen doen dat onderling ook.</a:t>
            </a:r>
          </a:p>
          <a:p>
            <a:r>
              <a:rPr lang="nl-NL" sz="1200" b="1" i="0" kern="1200" dirty="0">
                <a:solidFill>
                  <a:schemeClr val="tx1"/>
                </a:solidFill>
                <a:effectLst/>
                <a:latin typeface="+mn-lt"/>
                <a:ea typeface="+mn-ea"/>
                <a:cs typeface="+mn-cs"/>
              </a:rPr>
              <a:t>Taalvaardigheid en CLIL</a:t>
            </a:r>
          </a:p>
          <a:p>
            <a:r>
              <a:rPr lang="nl-NL" sz="1200" b="0" i="0" kern="1200" dirty="0">
                <a:solidFill>
                  <a:schemeClr val="tx1"/>
                </a:solidFill>
                <a:effectLst/>
                <a:latin typeface="+mn-lt"/>
                <a:ea typeface="+mn-ea"/>
                <a:cs typeface="+mn-cs"/>
              </a:rPr>
              <a:t>Taalvaardigheid is een belangrijk speerpunt van tweetalig onderwijs. </a:t>
            </a:r>
            <a:r>
              <a:rPr lang="nl-NL" sz="1200" b="0" i="0" kern="1200" dirty="0" err="1">
                <a:solidFill>
                  <a:schemeClr val="tx1"/>
                </a:solidFill>
                <a:effectLst/>
                <a:latin typeface="+mn-lt"/>
                <a:ea typeface="+mn-ea"/>
                <a:cs typeface="+mn-cs"/>
              </a:rPr>
              <a:t>Tto</a:t>
            </a:r>
            <a:r>
              <a:rPr lang="nl-NL" sz="1200" b="0" i="0" kern="1200" dirty="0">
                <a:solidFill>
                  <a:schemeClr val="tx1"/>
                </a:solidFill>
                <a:effectLst/>
                <a:latin typeface="+mn-lt"/>
                <a:ea typeface="+mn-ea"/>
                <a:cs typeface="+mn-cs"/>
              </a:rPr>
              <a:t>-leerlingen worden functioneel tweede taalgebruikers. Dat betekent dat ze de tweede taal dermate vloeiend en adequaat beheersen dat zij zich zelfstandig kunnen redden in verschillende omstandigheden en vakspecifieke contexten. Ze zijn communicatief vaardige taalgebruikers. Een belangrijk instrument hierbij is de CLIL-didactiek (Content </a:t>
            </a:r>
            <a:r>
              <a:rPr lang="nl-NL" sz="1200" b="0" i="0" kern="1200" dirty="0" err="1">
                <a:solidFill>
                  <a:schemeClr val="tx1"/>
                </a:solidFill>
                <a:effectLst/>
                <a:latin typeface="+mn-lt"/>
                <a:ea typeface="+mn-ea"/>
                <a:cs typeface="+mn-cs"/>
              </a:rPr>
              <a:t>and</a:t>
            </a:r>
            <a:r>
              <a:rPr lang="nl-NL" sz="1200" b="0" i="0" kern="1200" dirty="0">
                <a:solidFill>
                  <a:schemeClr val="tx1"/>
                </a:solidFill>
                <a:effectLst/>
                <a:latin typeface="+mn-lt"/>
                <a:ea typeface="+mn-ea"/>
                <a:cs typeface="+mn-cs"/>
              </a:rPr>
              <a:t> Language </a:t>
            </a:r>
            <a:r>
              <a:rPr lang="nl-NL" sz="1200" b="0" i="0" kern="1200" dirty="0" err="1">
                <a:solidFill>
                  <a:schemeClr val="tx1"/>
                </a:solidFill>
                <a:effectLst/>
                <a:latin typeface="+mn-lt"/>
                <a:ea typeface="+mn-ea"/>
                <a:cs typeface="+mn-cs"/>
              </a:rPr>
              <a:t>Integrated</a:t>
            </a:r>
            <a:r>
              <a:rPr lang="nl-NL" sz="1200" b="0" i="0" kern="1200" dirty="0">
                <a:solidFill>
                  <a:schemeClr val="tx1"/>
                </a:solidFill>
                <a:effectLst/>
                <a:latin typeface="+mn-lt"/>
                <a:ea typeface="+mn-ea"/>
                <a:cs typeface="+mn-cs"/>
              </a:rPr>
              <a:t> Learning).</a:t>
            </a:r>
          </a:p>
          <a:p>
            <a:r>
              <a:rPr lang="nl-NL" sz="1200" b="0" i="0" kern="1200" dirty="0">
                <a:solidFill>
                  <a:schemeClr val="tx1"/>
                </a:solidFill>
                <a:effectLst/>
                <a:latin typeface="+mn-lt"/>
                <a:ea typeface="+mn-ea"/>
                <a:cs typeface="+mn-cs"/>
              </a:rPr>
              <a:t>Bij de CLIL-didactiek zijn vakdocenten medeverantwoordelijk voor de taalverwerving van de leerlingen. Zij geven ook feedback op de taal. De vakdocent maakt leerlingen bovendien wegwijs in de taal die bij een specifiek vak hoort. Er is daarbij veel ruimte voor interactie in de les.</a:t>
            </a:r>
          </a:p>
          <a:p>
            <a:r>
              <a:rPr lang="nl-NL" sz="1200" b="0" i="0" kern="1200" dirty="0">
                <a:solidFill>
                  <a:schemeClr val="tx1"/>
                </a:solidFill>
                <a:effectLst/>
                <a:latin typeface="+mn-lt"/>
                <a:ea typeface="+mn-ea"/>
                <a:cs typeface="+mn-cs"/>
              </a:rPr>
              <a:t>Veel </a:t>
            </a:r>
            <a:r>
              <a:rPr lang="nl-NL" sz="1200" b="0" i="0" kern="1200" dirty="0" err="1">
                <a:solidFill>
                  <a:schemeClr val="tx1"/>
                </a:solidFill>
                <a:effectLst/>
                <a:latin typeface="+mn-lt"/>
                <a:ea typeface="+mn-ea"/>
                <a:cs typeface="+mn-cs"/>
              </a:rPr>
              <a:t>tto</a:t>
            </a:r>
            <a:r>
              <a:rPr lang="nl-NL" sz="1200" b="0" i="0" kern="1200" dirty="0">
                <a:solidFill>
                  <a:schemeClr val="tx1"/>
                </a:solidFill>
                <a:effectLst/>
                <a:latin typeface="+mn-lt"/>
                <a:ea typeface="+mn-ea"/>
                <a:cs typeface="+mn-cs"/>
              </a:rPr>
              <a:t>-docenten nemen regelmatig deel aan trainingen. Bekijk een selectie van de </a:t>
            </a:r>
            <a:r>
              <a:rPr lang="nl-NL" sz="1200" b="0" i="0" u="sng" kern="1200" dirty="0">
                <a:solidFill>
                  <a:schemeClr val="tx1"/>
                </a:solidFill>
                <a:effectLst/>
                <a:latin typeface="+mn-lt"/>
                <a:ea typeface="+mn-ea"/>
                <a:cs typeface="+mn-cs"/>
                <a:hlinkClick r:id="rId3"/>
              </a:rPr>
              <a:t>opleidings- en trainingsmogelijkheden</a:t>
            </a:r>
            <a:r>
              <a:rPr lang="nl-NL" sz="1200" b="0" i="0" kern="1200" dirty="0">
                <a:solidFill>
                  <a:schemeClr val="tx1"/>
                </a:solidFill>
                <a:effectLst/>
                <a:latin typeface="+mn-lt"/>
                <a:ea typeface="+mn-ea"/>
                <a:cs typeface="+mn-cs"/>
              </a:rPr>
              <a:t> voor startende en ervaren </a:t>
            </a:r>
            <a:r>
              <a:rPr lang="nl-NL" sz="1200" b="0" i="0" kern="1200" dirty="0" err="1">
                <a:solidFill>
                  <a:schemeClr val="tx1"/>
                </a:solidFill>
                <a:effectLst/>
                <a:latin typeface="+mn-lt"/>
                <a:ea typeface="+mn-ea"/>
                <a:cs typeface="+mn-cs"/>
              </a:rPr>
              <a:t>tto</a:t>
            </a:r>
            <a:r>
              <a:rPr lang="nl-NL" sz="1200" b="0" i="0" kern="1200" dirty="0">
                <a:solidFill>
                  <a:schemeClr val="tx1"/>
                </a:solidFill>
                <a:effectLst/>
                <a:latin typeface="+mn-lt"/>
                <a:ea typeface="+mn-ea"/>
                <a:cs typeface="+mn-cs"/>
              </a:rPr>
              <a:t>-docenten.</a:t>
            </a:r>
          </a:p>
          <a:p>
            <a:r>
              <a:rPr lang="nl-NL" sz="1200" b="1" i="0" kern="1200" dirty="0">
                <a:solidFill>
                  <a:schemeClr val="tx1"/>
                </a:solidFill>
                <a:effectLst/>
                <a:latin typeface="+mn-lt"/>
                <a:ea typeface="+mn-ea"/>
                <a:cs typeface="+mn-cs"/>
              </a:rPr>
              <a:t>Wereldburgerschap</a:t>
            </a:r>
          </a:p>
          <a:p>
            <a:r>
              <a:rPr lang="nl-NL" sz="1200" b="0" i="0" kern="1200" dirty="0">
                <a:solidFill>
                  <a:schemeClr val="tx1"/>
                </a:solidFill>
                <a:effectLst/>
                <a:latin typeface="+mn-lt"/>
                <a:ea typeface="+mn-ea"/>
                <a:cs typeface="+mn-cs"/>
              </a:rPr>
              <a:t>Een </a:t>
            </a:r>
            <a:r>
              <a:rPr lang="nl-NL" sz="1200" b="0" i="0" kern="1200" dirty="0" err="1">
                <a:solidFill>
                  <a:schemeClr val="tx1"/>
                </a:solidFill>
                <a:effectLst/>
                <a:latin typeface="+mn-lt"/>
                <a:ea typeface="+mn-ea"/>
                <a:cs typeface="+mn-cs"/>
              </a:rPr>
              <a:t>tto</a:t>
            </a:r>
            <a:r>
              <a:rPr lang="nl-NL" sz="1200" b="0" i="0" kern="1200" dirty="0">
                <a:solidFill>
                  <a:schemeClr val="tx1"/>
                </a:solidFill>
                <a:effectLst/>
                <a:latin typeface="+mn-lt"/>
                <a:ea typeface="+mn-ea"/>
                <a:cs typeface="+mn-cs"/>
              </a:rPr>
              <a:t>-school biedt de lesstof zoveel mogelijk aan vanuit een internationaal perspectief. De leerlingen worden wereldburgers. Ze hebben kennis van culturen en inzicht in hun eigen culturele positie daarbinnen. Ze weten hoe ze zich met oog voor anderen in de wereld kunnen begeven en wat daarbij hun toegevoegde waarden zijn. </a:t>
            </a:r>
            <a:r>
              <a:rPr lang="nl-NL" sz="1200" b="0" i="0" kern="1200" dirty="0" err="1">
                <a:solidFill>
                  <a:schemeClr val="tx1"/>
                </a:solidFill>
                <a:effectLst/>
                <a:latin typeface="+mn-lt"/>
                <a:ea typeface="+mn-ea"/>
                <a:cs typeface="+mn-cs"/>
              </a:rPr>
              <a:t>Tto</a:t>
            </a:r>
            <a:r>
              <a:rPr lang="nl-NL" sz="1200" b="0" i="0" kern="1200" dirty="0">
                <a:solidFill>
                  <a:schemeClr val="tx1"/>
                </a:solidFill>
                <a:effectLst/>
                <a:latin typeface="+mn-lt"/>
                <a:ea typeface="+mn-ea"/>
                <a:cs typeface="+mn-cs"/>
              </a:rPr>
              <a:t> bereidt leerlingen in het bijzonder voor op de mondiale gemeenschap met haar veelheid aan gebruiken, tradities, en politieke werkelijkheden.</a:t>
            </a:r>
          </a:p>
          <a:p>
            <a:r>
              <a:rPr lang="nl-NL" sz="1200" b="1" i="0" kern="1200" dirty="0">
                <a:solidFill>
                  <a:schemeClr val="tx1"/>
                </a:solidFill>
                <a:effectLst/>
                <a:latin typeface="+mn-lt"/>
                <a:ea typeface="+mn-ea"/>
                <a:cs typeface="+mn-cs"/>
              </a:rPr>
              <a:t>Persoonsontwikkeling</a:t>
            </a:r>
          </a:p>
          <a:p>
            <a:r>
              <a:rPr lang="nl-NL" sz="1200" b="0" i="0" kern="1200" dirty="0">
                <a:solidFill>
                  <a:schemeClr val="tx1"/>
                </a:solidFill>
                <a:effectLst/>
                <a:latin typeface="+mn-lt"/>
                <a:ea typeface="+mn-ea"/>
                <a:cs typeface="+mn-cs"/>
              </a:rPr>
              <a:t>De leerlingen kunnen uit hun ‘comfortzone’ stappen en reflecteren op zaken die zij niet kennen. Ze voelen zich betrokken bij en verantwoordelijk voor de maatschappij. De leerlingen zijn creatief, onderzoekend, ondernemend, weerbaar en in staat tot samenwerken.</a:t>
            </a:r>
          </a:p>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5</a:t>
            </a:fld>
            <a:endParaRPr lang="nl-NL"/>
          </a:p>
        </p:txBody>
      </p:sp>
    </p:spTree>
    <p:extLst>
      <p:ext uri="{BB962C8B-B14F-4D97-AF65-F5344CB8AC3E}">
        <p14:creationId xmlns:p14="http://schemas.microsoft.com/office/powerpoint/2010/main" val="4088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6</a:t>
            </a:fld>
            <a:endParaRPr lang="nl-NL"/>
          </a:p>
        </p:txBody>
      </p:sp>
    </p:spTree>
    <p:extLst>
      <p:ext uri="{BB962C8B-B14F-4D97-AF65-F5344CB8AC3E}">
        <p14:creationId xmlns:p14="http://schemas.microsoft.com/office/powerpoint/2010/main" val="348622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7</a:t>
            </a:fld>
            <a:endParaRPr lang="nl-NL"/>
          </a:p>
        </p:txBody>
      </p:sp>
    </p:spTree>
    <p:extLst>
      <p:ext uri="{BB962C8B-B14F-4D97-AF65-F5344CB8AC3E}">
        <p14:creationId xmlns:p14="http://schemas.microsoft.com/office/powerpoint/2010/main" val="208661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Debatteam: Elke dinsdag in een pauze kun je leren debatteren onder</a:t>
            </a:r>
            <a:r>
              <a:rPr lang="nl-NL" baseline="0" dirty="0"/>
              <a:t> leiding van bovenbouw leerlingen en een docent Nederlands. Heb je altijd een weerwoord, actuele zaken, leren presenteren etc. </a:t>
            </a:r>
            <a:endParaRPr lang="nl-NL" dirty="0"/>
          </a:p>
          <a:p>
            <a:endParaRPr lang="nl-NL" dirty="0"/>
          </a:p>
          <a:p>
            <a:r>
              <a:rPr lang="nl-NL" dirty="0" err="1"/>
              <a:t>Realstars</a:t>
            </a:r>
            <a:r>
              <a:rPr lang="nl-NL" dirty="0"/>
              <a:t>: Bij</a:t>
            </a:r>
            <a:r>
              <a:rPr lang="nl-NL" baseline="0" dirty="0"/>
              <a:t> </a:t>
            </a:r>
            <a:r>
              <a:rPr lang="nl-NL" baseline="0" dirty="0" err="1"/>
              <a:t>realstars</a:t>
            </a:r>
            <a:r>
              <a:rPr lang="nl-NL" baseline="0" dirty="0"/>
              <a:t> ga je in een klein team samen werken aan projecten met een maatschappelijk doel. Je werkt voor echte opdrachtgevers en krijgen veel </a:t>
            </a:r>
            <a:r>
              <a:rPr lang="nl-NL" baseline="0" dirty="0" err="1"/>
              <a:t>verantwoordelijheid</a:t>
            </a:r>
            <a:r>
              <a:rPr lang="nl-NL" baseline="0" dirty="0"/>
              <a:t>. Voorbeelden. </a:t>
            </a:r>
            <a:r>
              <a:rPr lang="nl-NL" baseline="0" dirty="0" err="1"/>
              <a:t>Podcasten</a:t>
            </a:r>
            <a:r>
              <a:rPr lang="nl-NL" baseline="0" dirty="0"/>
              <a:t> voor de politie, bakken, wandleen en spelletjes met ouderen. Aan de slag voor </a:t>
            </a:r>
            <a:r>
              <a:rPr lang="nl-NL" baseline="0" dirty="0" err="1"/>
              <a:t>fairtrade</a:t>
            </a:r>
            <a:r>
              <a:rPr lang="nl-NL" baseline="0" dirty="0"/>
              <a:t>, je </a:t>
            </a:r>
            <a:r>
              <a:rPr lang="nl-NL" baseline="0" dirty="0" err="1"/>
              <a:t>inzedtten</a:t>
            </a:r>
            <a:r>
              <a:rPr lang="nl-NL" baseline="0" dirty="0"/>
              <a:t> voor mensen met een psychische kwetsbaarheid en nog veel meer.</a:t>
            </a:r>
          </a:p>
          <a:p>
            <a:endParaRPr lang="nl-NL" baseline="0" dirty="0"/>
          </a:p>
          <a:p>
            <a:r>
              <a:rPr lang="nl-NL" baseline="0" dirty="0" err="1"/>
              <a:t>Ecoteam</a:t>
            </a:r>
            <a:r>
              <a:rPr lang="nl-NL" baseline="0" dirty="0"/>
              <a:t>: Vind je het leuk on na te denken </a:t>
            </a:r>
            <a:r>
              <a:rPr lang="nl-NL" baseline="0" dirty="0" err="1"/>
              <a:t>overr</a:t>
            </a:r>
            <a:r>
              <a:rPr lang="nl-NL" baseline="0" dirty="0"/>
              <a:t> duurzaamheid en </a:t>
            </a:r>
            <a:r>
              <a:rPr lang="nl-NL" baseline="0" dirty="0" err="1"/>
              <a:t>ideeen</a:t>
            </a:r>
            <a:r>
              <a:rPr lang="nl-NL" baseline="0" dirty="0"/>
              <a:t> te bedenken om de school groener te maken? Dan is het </a:t>
            </a:r>
            <a:r>
              <a:rPr lang="nl-NL" baseline="0" dirty="0" err="1"/>
              <a:t>ecoteam</a:t>
            </a:r>
            <a:r>
              <a:rPr lang="nl-NL" baseline="0" dirty="0"/>
              <a:t> echt iets voor jou.</a:t>
            </a:r>
          </a:p>
          <a:p>
            <a:endParaRPr lang="nl-NL" baseline="0" dirty="0"/>
          </a:p>
          <a:p>
            <a:r>
              <a:rPr lang="nl-NL" baseline="0" dirty="0"/>
              <a:t>Young </a:t>
            </a:r>
            <a:r>
              <a:rPr lang="nl-NL" baseline="0" dirty="0" err="1"/>
              <a:t>Ambassadors</a:t>
            </a:r>
            <a:r>
              <a:rPr lang="nl-NL" baseline="0" dirty="0"/>
              <a:t>: Wil je </a:t>
            </a:r>
            <a:r>
              <a:rPr lang="nl-NL" baseline="0" dirty="0" err="1"/>
              <a:t>ambasadeur</a:t>
            </a:r>
            <a:r>
              <a:rPr lang="nl-NL" baseline="0" dirty="0"/>
              <a:t> worden voor woord en daad, dan kun je hierop solliciteren. Je promoot de sponsorkinderen en zet acties op voor het goede doel. Als het kan dan reis je naar een bestemming waarvoor je een actie op touw hebt gezet.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8</a:t>
            </a:fld>
            <a:endParaRPr lang="nl-NL"/>
          </a:p>
        </p:txBody>
      </p:sp>
    </p:spTree>
    <p:extLst>
      <p:ext uri="{BB962C8B-B14F-4D97-AF65-F5344CB8AC3E}">
        <p14:creationId xmlns:p14="http://schemas.microsoft.com/office/powerpoint/2010/main" val="323098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C963FC6-3586-47DC-8B8D-8285325F200E}" type="slidenum">
              <a:rPr lang="nl-NL" smtClean="0"/>
              <a:t>10</a:t>
            </a:fld>
            <a:endParaRPr lang="nl-NL"/>
          </a:p>
        </p:txBody>
      </p:sp>
    </p:spTree>
    <p:extLst>
      <p:ext uri="{BB962C8B-B14F-4D97-AF65-F5344CB8AC3E}">
        <p14:creationId xmlns:p14="http://schemas.microsoft.com/office/powerpoint/2010/main" val="402560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foto in achtergrond">
    <p:bg>
      <p:bgPr>
        <a:solidFill>
          <a:schemeClr val="bg1"/>
        </a:solidFill>
        <a:effectLst/>
      </p:bgPr>
    </p:bg>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F6556502-826C-303C-B16B-D8C0C6DC1E8A}"/>
              </a:ext>
            </a:extLst>
          </p:cNvPr>
          <p:cNvSpPr>
            <a:spLocks noGrp="1"/>
          </p:cNvSpPr>
          <p:nvPr>
            <p:ph type="title" hasCustomPrompt="1"/>
          </p:nvPr>
        </p:nvSpPr>
        <p:spPr>
          <a:xfrm>
            <a:off x="717122" y="963386"/>
            <a:ext cx="10515600" cy="4016828"/>
          </a:xfrm>
        </p:spPr>
        <p:txBody>
          <a:bodyPr>
            <a:normAutofit/>
          </a:bodyPr>
          <a:lstStyle>
            <a:lvl1pPr>
              <a:defRPr sz="6100" b="1">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95971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foto in achtergrond">
    <p:bg>
      <p:bgPr>
        <a:solidFill>
          <a:schemeClr val="bg1"/>
        </a:solidFill>
        <a:effectLst/>
      </p:bgPr>
    </p:bg>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F6556502-826C-303C-B16B-D8C0C6DC1E8A}"/>
              </a:ext>
            </a:extLst>
          </p:cNvPr>
          <p:cNvSpPr>
            <a:spLocks noGrp="1"/>
          </p:cNvSpPr>
          <p:nvPr>
            <p:ph type="title" hasCustomPrompt="1"/>
          </p:nvPr>
        </p:nvSpPr>
        <p:spPr>
          <a:xfrm>
            <a:off x="717122" y="963386"/>
            <a:ext cx="10515600" cy="4016828"/>
          </a:xfrm>
        </p:spPr>
        <p:txBody>
          <a:bodyPr>
            <a:normAutofit/>
          </a:bodyPr>
          <a:lstStyle>
            <a:lvl1pPr>
              <a:defRPr sz="6100" b="1">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215137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p met tekst eronder">
    <p:spTree>
      <p:nvGrpSpPr>
        <p:cNvPr id="1" name=""/>
        <p:cNvGrpSpPr/>
        <p:nvPr/>
      </p:nvGrpSpPr>
      <p:grpSpPr>
        <a:xfrm>
          <a:off x="0" y="0"/>
          <a:ext cx="0" cy="0"/>
          <a:chOff x="0" y="0"/>
          <a:chExt cx="0" cy="0"/>
        </a:xfrm>
      </p:grpSpPr>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740032" y="-14441"/>
            <a:ext cx="7455176"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64" h="3070051">
                <a:moveTo>
                  <a:pt x="811346" y="0"/>
                </a:moveTo>
                <a:lnTo>
                  <a:pt x="4220747" y="0"/>
                </a:lnTo>
                <a:cubicBezTo>
                  <a:pt x="4224381" y="1075161"/>
                  <a:pt x="4218929" y="1083736"/>
                  <a:pt x="4222564" y="2158897"/>
                </a:cubicBezTo>
                <a:cubicBezTo>
                  <a:pt x="3890617" y="2307540"/>
                  <a:pt x="3012288" y="2653064"/>
                  <a:pt x="2650660" y="2797776"/>
                </a:cubicBezTo>
                <a:lnTo>
                  <a:pt x="2821479" y="3070051"/>
                </a:lnTo>
                <a:lnTo>
                  <a:pt x="1127056" y="3063619"/>
                </a:lnTo>
                <a:lnTo>
                  <a:pt x="0" y="1354893"/>
                </a:lnTo>
                <a:lnTo>
                  <a:pt x="1333523" y="811267"/>
                </a:lnTo>
                <a:cubicBezTo>
                  <a:pt x="1116205" y="469682"/>
                  <a:pt x="848960" y="103053"/>
                  <a:pt x="811346"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9" name="Vrije vorm: vorm 8">
            <a:extLst>
              <a:ext uri="{FF2B5EF4-FFF2-40B4-BE49-F238E27FC236}">
                <a16:creationId xmlns:a16="http://schemas.microsoft.com/office/drawing/2014/main" id="{08DD061F-AD0B-36FF-1354-CF2A3592868C}"/>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chemeClr val="bg1"/>
          </a:solidFill>
          <a:ln w="634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AFE61E5-82FF-CDDE-1943-E3F51462C003}"/>
              </a:ext>
            </a:extLst>
          </p:cNvPr>
          <p:cNvSpPr/>
          <p:nvPr/>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2126694"/>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2273703"/>
            <a:ext cx="4687434" cy="1129999"/>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224362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p met korte tekst eronder">
    <p:spTree>
      <p:nvGrpSpPr>
        <p:cNvPr id="1" name=""/>
        <p:cNvGrpSpPr/>
        <p:nvPr/>
      </p:nvGrpSpPr>
      <p:grpSpPr>
        <a:xfrm>
          <a:off x="0" y="0"/>
          <a:ext cx="0" cy="0"/>
          <a:chOff x="0" y="0"/>
          <a:chExt cx="0" cy="0"/>
        </a:xfrm>
      </p:grpSpPr>
      <p:sp>
        <p:nvSpPr>
          <p:cNvPr id="58" name="Vrije vorm: vorm 57">
            <a:extLst>
              <a:ext uri="{FF2B5EF4-FFF2-40B4-BE49-F238E27FC236}">
                <a16:creationId xmlns:a16="http://schemas.microsoft.com/office/drawing/2014/main" id="{522FE736-C9F4-EA03-AF85-01209F65084D}"/>
              </a:ext>
            </a:extLst>
          </p:cNvPr>
          <p:cNvSpPr/>
          <p:nvPr userDrawn="1"/>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16326" y="-14441"/>
            <a:ext cx="12211534"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22014 w 4222564"/>
              <a:gd name="connsiteY7" fmla="*/ 820319 h 3070051"/>
              <a:gd name="connsiteX8" fmla="*/ 811346 w 4222564"/>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02992 w 6403542"/>
              <a:gd name="connsiteY7" fmla="*/ 820319 h 3070051"/>
              <a:gd name="connsiteX8" fmla="*/ 2992324 w 6403542"/>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14501 w 6403542"/>
              <a:gd name="connsiteY7" fmla="*/ 815793 h 3070051"/>
              <a:gd name="connsiteX8" fmla="*/ 2992324 w 6403542"/>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512993 w 6916535"/>
              <a:gd name="connsiteY6" fmla="*/ 2223883 h 3070051"/>
              <a:gd name="connsiteX7" fmla="*/ 4027494 w 6916535"/>
              <a:gd name="connsiteY7" fmla="*/ 815793 h 3070051"/>
              <a:gd name="connsiteX8" fmla="*/ 3505317 w 6916535"/>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348766 w 6916535"/>
              <a:gd name="connsiteY6" fmla="*/ 2504779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30257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3 w 6916535"/>
              <a:gd name="connsiteY7" fmla="*/ 2219357 h 3070051"/>
              <a:gd name="connsiteX8" fmla="*/ 4021740 w 6916535"/>
              <a:gd name="connsiteY8" fmla="*/ 824845 h 3070051"/>
              <a:gd name="connsiteX9" fmla="*/ 3505317 w 6916535"/>
              <a:gd name="connsiteY9"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535" h="3070051">
                <a:moveTo>
                  <a:pt x="3505317" y="0"/>
                </a:moveTo>
                <a:lnTo>
                  <a:pt x="6914718" y="0"/>
                </a:lnTo>
                <a:cubicBezTo>
                  <a:pt x="6918352" y="1075161"/>
                  <a:pt x="6912900" y="1083736"/>
                  <a:pt x="6916535" y="2158897"/>
                </a:cubicBezTo>
                <a:cubicBezTo>
                  <a:pt x="6584588" y="2307540"/>
                  <a:pt x="5706259" y="2653064"/>
                  <a:pt x="5344631" y="2797776"/>
                </a:cubicBezTo>
                <a:lnTo>
                  <a:pt x="5515450" y="3070051"/>
                </a:lnTo>
                <a:lnTo>
                  <a:pt x="0" y="3063619"/>
                </a:lnTo>
                <a:cubicBezTo>
                  <a:pt x="3082" y="2525821"/>
                  <a:pt x="6165" y="1988022"/>
                  <a:pt x="9247" y="1450224"/>
                </a:cubicBezTo>
                <a:lnTo>
                  <a:pt x="524503" y="2219357"/>
                </a:lnTo>
                <a:lnTo>
                  <a:pt x="4021740" y="824845"/>
                </a:lnTo>
                <a:cubicBezTo>
                  <a:pt x="3804422" y="483260"/>
                  <a:pt x="3542931" y="103053"/>
                  <a:pt x="3505317"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1828800"/>
            <a:ext cx="4687434" cy="2225040"/>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1742971"/>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187968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p met opsomming rechts">
    <p:spTree>
      <p:nvGrpSpPr>
        <p:cNvPr id="1" name=""/>
        <p:cNvGrpSpPr/>
        <p:nvPr/>
      </p:nvGrpSpPr>
      <p:grpSpPr>
        <a:xfrm>
          <a:off x="0" y="0"/>
          <a:ext cx="0" cy="0"/>
          <a:chOff x="0" y="0"/>
          <a:chExt cx="0" cy="0"/>
        </a:xfrm>
      </p:grpSpPr>
      <p:sp>
        <p:nvSpPr>
          <p:cNvPr id="98" name="Vrije vorm: vorm 97">
            <a:extLst>
              <a:ext uri="{FF2B5EF4-FFF2-40B4-BE49-F238E27FC236}">
                <a16:creationId xmlns:a16="http://schemas.microsoft.com/office/drawing/2014/main" id="{60A761EC-55B6-6A4D-1622-6A9BB9F93230}"/>
              </a:ext>
            </a:extLst>
          </p:cNvPr>
          <p:cNvSpPr/>
          <p:nvPr/>
        </p:nvSpPr>
        <p:spPr>
          <a:xfrm>
            <a:off x="-13032" y="0"/>
            <a:ext cx="6771864" cy="4271425"/>
          </a:xfrm>
          <a:custGeom>
            <a:avLst/>
            <a:gdLst>
              <a:gd name="connsiteX0" fmla="*/ 0 w 6751823"/>
              <a:gd name="connsiteY0" fmla="*/ 0 h 4271425"/>
              <a:gd name="connsiteX1" fmla="*/ 0 w 6751823"/>
              <a:gd name="connsiteY1" fmla="*/ 3252150 h 4271425"/>
              <a:gd name="connsiteX2" fmla="*/ 519322 w 6751823"/>
              <a:gd name="connsiteY2" fmla="*/ 4271426 h 4271425"/>
              <a:gd name="connsiteX3" fmla="*/ 6751824 w 6751823"/>
              <a:gd name="connsiteY3" fmla="*/ 1095858 h 4271425"/>
              <a:gd name="connsiteX4" fmla="*/ 6193446 w 6751823"/>
              <a:gd name="connsiteY4" fmla="*/ 0 h 4271425"/>
              <a:gd name="connsiteX5" fmla="*/ 0 w 6751823"/>
              <a:gd name="connsiteY5" fmla="*/ 0 h 42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23" h="4271425">
                <a:moveTo>
                  <a:pt x="0" y="0"/>
                </a:moveTo>
                <a:lnTo>
                  <a:pt x="0" y="3252150"/>
                </a:lnTo>
                <a:lnTo>
                  <a:pt x="519322" y="4271426"/>
                </a:lnTo>
                <a:lnTo>
                  <a:pt x="6751824" y="1095858"/>
                </a:lnTo>
                <a:lnTo>
                  <a:pt x="6193446" y="0"/>
                </a:lnTo>
                <a:lnTo>
                  <a:pt x="0" y="0"/>
                </a:lnTo>
                <a:close/>
              </a:path>
            </a:pathLst>
          </a:custGeom>
          <a:solidFill>
            <a:schemeClr val="accent4"/>
          </a:solidFill>
          <a:ln w="6371" cap="flat">
            <a:noFill/>
            <a:prstDash val="solid"/>
            <a:miter/>
          </a:ln>
        </p:spPr>
        <p:txBody>
          <a:bodyPr rtlCol="0" anchor="ctr"/>
          <a:lstStyle/>
          <a:p>
            <a:endParaRPr lang="nl-NL"/>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9525" y="2276475"/>
            <a:ext cx="6801027" cy="4589147"/>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 name="connsiteX0" fmla="*/ 0 w 3830479"/>
              <a:gd name="connsiteY0" fmla="*/ 0 h 3067738"/>
              <a:gd name="connsiteX1" fmla="*/ 3386280 w 3830479"/>
              <a:gd name="connsiteY1" fmla="*/ 0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67738"/>
              <a:gd name="connsiteX1" fmla="*/ 2512306 w 3830479"/>
              <a:gd name="connsiteY1" fmla="*/ 1014105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86650"/>
              <a:gd name="connsiteX1" fmla="*/ 2512306 w 3830479"/>
              <a:gd name="connsiteY1" fmla="*/ 1014105 h 3086650"/>
              <a:gd name="connsiteX2" fmla="*/ 3830479 w 3830479"/>
              <a:gd name="connsiteY2" fmla="*/ 3041465 h 3086650"/>
              <a:gd name="connsiteX3" fmla="*/ 8901 w 3830479"/>
              <a:gd name="connsiteY3" fmla="*/ 3056606 h 3086650"/>
              <a:gd name="connsiteX4" fmla="*/ 0 w 3830479"/>
              <a:gd name="connsiteY4" fmla="*/ 0 h 3086650"/>
              <a:gd name="connsiteX0" fmla="*/ 0 w 3830479"/>
              <a:gd name="connsiteY0" fmla="*/ 428554 h 2072545"/>
              <a:gd name="connsiteX1" fmla="*/ 2512306 w 3830479"/>
              <a:gd name="connsiteY1" fmla="*/ 0 h 2072545"/>
              <a:gd name="connsiteX2" fmla="*/ 3830479 w 3830479"/>
              <a:gd name="connsiteY2" fmla="*/ 2027360 h 2072545"/>
              <a:gd name="connsiteX3" fmla="*/ 8901 w 3830479"/>
              <a:gd name="connsiteY3" fmla="*/ 2042501 h 2072545"/>
              <a:gd name="connsiteX4" fmla="*/ 0 w 3830479"/>
              <a:gd name="connsiteY4" fmla="*/ 428554 h 2072545"/>
              <a:gd name="connsiteX0" fmla="*/ 0 w 3830479"/>
              <a:gd name="connsiteY0" fmla="*/ 428554 h 2072545"/>
              <a:gd name="connsiteX1" fmla="*/ 1089770 w 3830479"/>
              <a:gd name="connsiteY1" fmla="*/ 237614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434482"/>
              <a:gd name="connsiteX1" fmla="*/ 302115 w 3830479"/>
              <a:gd name="connsiteY1" fmla="*/ 882567 h 2434482"/>
              <a:gd name="connsiteX2" fmla="*/ 2512306 w 3830479"/>
              <a:gd name="connsiteY2" fmla="*/ 0 h 2434482"/>
              <a:gd name="connsiteX3" fmla="*/ 3830479 w 3830479"/>
              <a:gd name="connsiteY3" fmla="*/ 2027360 h 2434482"/>
              <a:gd name="connsiteX4" fmla="*/ 8901 w 3830479"/>
              <a:gd name="connsiteY4" fmla="*/ 2042501 h 2434482"/>
              <a:gd name="connsiteX5" fmla="*/ 0 w 3830479"/>
              <a:gd name="connsiteY5" fmla="*/ 428554 h 2434482"/>
              <a:gd name="connsiteX0" fmla="*/ 0 w 3830479"/>
              <a:gd name="connsiteY0" fmla="*/ 428554 h 2180939"/>
              <a:gd name="connsiteX1" fmla="*/ 302115 w 3830479"/>
              <a:gd name="connsiteY1" fmla="*/ 882567 h 2180939"/>
              <a:gd name="connsiteX2" fmla="*/ 2512306 w 3830479"/>
              <a:gd name="connsiteY2" fmla="*/ 0 h 2180939"/>
              <a:gd name="connsiteX3" fmla="*/ 3830479 w 3830479"/>
              <a:gd name="connsiteY3" fmla="*/ 2027360 h 2180939"/>
              <a:gd name="connsiteX4" fmla="*/ 8901 w 3830479"/>
              <a:gd name="connsiteY4" fmla="*/ 2042501 h 2180939"/>
              <a:gd name="connsiteX5" fmla="*/ 0 w 3830479"/>
              <a:gd name="connsiteY5" fmla="*/ 428554 h 2180939"/>
              <a:gd name="connsiteX0" fmla="*/ 0 w 3830479"/>
              <a:gd name="connsiteY0" fmla="*/ 428554 h 2182083"/>
              <a:gd name="connsiteX1" fmla="*/ 302115 w 3830479"/>
              <a:gd name="connsiteY1" fmla="*/ 882567 h 2182083"/>
              <a:gd name="connsiteX2" fmla="*/ 2512306 w 3830479"/>
              <a:gd name="connsiteY2" fmla="*/ 0 h 2182083"/>
              <a:gd name="connsiteX3" fmla="*/ 3830479 w 3830479"/>
              <a:gd name="connsiteY3" fmla="*/ 2027360 h 2182083"/>
              <a:gd name="connsiteX4" fmla="*/ 3506 w 3830479"/>
              <a:gd name="connsiteY4" fmla="*/ 2046744 h 2182083"/>
              <a:gd name="connsiteX5" fmla="*/ 0 w 3830479"/>
              <a:gd name="connsiteY5" fmla="*/ 428554 h 2182083"/>
              <a:gd name="connsiteX0" fmla="*/ 0 w 3830479"/>
              <a:gd name="connsiteY0" fmla="*/ 428554 h 2046744"/>
              <a:gd name="connsiteX1" fmla="*/ 302115 w 3830479"/>
              <a:gd name="connsiteY1" fmla="*/ 882567 h 2046744"/>
              <a:gd name="connsiteX2" fmla="*/ 2512306 w 3830479"/>
              <a:gd name="connsiteY2" fmla="*/ 0 h 2046744"/>
              <a:gd name="connsiteX3" fmla="*/ 3830479 w 3830479"/>
              <a:gd name="connsiteY3" fmla="*/ 2027360 h 2046744"/>
              <a:gd name="connsiteX4" fmla="*/ 3506 w 3830479"/>
              <a:gd name="connsiteY4" fmla="*/ 2046744 h 2046744"/>
              <a:gd name="connsiteX5" fmla="*/ 0 w 3830479"/>
              <a:gd name="connsiteY5" fmla="*/ 428554 h 2046744"/>
              <a:gd name="connsiteX0" fmla="*/ 0 w 3841269"/>
              <a:gd name="connsiteY0" fmla="*/ 428554 h 2046744"/>
              <a:gd name="connsiteX1" fmla="*/ 302115 w 3841269"/>
              <a:gd name="connsiteY1" fmla="*/ 882567 h 2046744"/>
              <a:gd name="connsiteX2" fmla="*/ 2512306 w 3841269"/>
              <a:gd name="connsiteY2" fmla="*/ 0 h 2046744"/>
              <a:gd name="connsiteX3" fmla="*/ 3841269 w 3841269"/>
              <a:gd name="connsiteY3" fmla="*/ 2040090 h 2046744"/>
              <a:gd name="connsiteX4" fmla="*/ 3506 w 3841269"/>
              <a:gd name="connsiteY4" fmla="*/ 2046744 h 2046744"/>
              <a:gd name="connsiteX5" fmla="*/ 0 w 3841269"/>
              <a:gd name="connsiteY5" fmla="*/ 428554 h 2046744"/>
              <a:gd name="connsiteX0" fmla="*/ 7382 w 3848651"/>
              <a:gd name="connsiteY0" fmla="*/ 428554 h 2050987"/>
              <a:gd name="connsiteX1" fmla="*/ 309497 w 3848651"/>
              <a:gd name="connsiteY1" fmla="*/ 882567 h 2050987"/>
              <a:gd name="connsiteX2" fmla="*/ 2519688 w 3848651"/>
              <a:gd name="connsiteY2" fmla="*/ 0 h 2050987"/>
              <a:gd name="connsiteX3" fmla="*/ 3848651 w 3848651"/>
              <a:gd name="connsiteY3" fmla="*/ 2040090 h 2050987"/>
              <a:gd name="connsiteX4" fmla="*/ 98 w 3848651"/>
              <a:gd name="connsiteY4" fmla="*/ 2050987 h 2050987"/>
              <a:gd name="connsiteX5" fmla="*/ 7382 w 3848651"/>
              <a:gd name="connsiteY5" fmla="*/ 428554 h 2050987"/>
              <a:gd name="connsiteX0" fmla="*/ 7382 w 3854046"/>
              <a:gd name="connsiteY0" fmla="*/ 428554 h 2050987"/>
              <a:gd name="connsiteX1" fmla="*/ 309497 w 3854046"/>
              <a:gd name="connsiteY1" fmla="*/ 882567 h 2050987"/>
              <a:gd name="connsiteX2" fmla="*/ 2519688 w 3854046"/>
              <a:gd name="connsiteY2" fmla="*/ 0 h 2050987"/>
              <a:gd name="connsiteX3" fmla="*/ 3854046 w 3854046"/>
              <a:gd name="connsiteY3" fmla="*/ 2048577 h 2050987"/>
              <a:gd name="connsiteX4" fmla="*/ 98 w 3854046"/>
              <a:gd name="connsiteY4" fmla="*/ 2050987 h 2050987"/>
              <a:gd name="connsiteX5" fmla="*/ 7382 w 3854046"/>
              <a:gd name="connsiteY5" fmla="*/ 428554 h 2050987"/>
              <a:gd name="connsiteX0" fmla="*/ 7382 w 3854046"/>
              <a:gd name="connsiteY0" fmla="*/ 428554 h 2048577"/>
              <a:gd name="connsiteX1" fmla="*/ 309497 w 3854046"/>
              <a:gd name="connsiteY1" fmla="*/ 882567 h 2048577"/>
              <a:gd name="connsiteX2" fmla="*/ 2519688 w 3854046"/>
              <a:gd name="connsiteY2" fmla="*/ 0 h 2048577"/>
              <a:gd name="connsiteX3" fmla="*/ 3854046 w 3854046"/>
              <a:gd name="connsiteY3" fmla="*/ 2048577 h 2048577"/>
              <a:gd name="connsiteX4" fmla="*/ 98 w 3854046"/>
              <a:gd name="connsiteY4" fmla="*/ 2046744 h 2048577"/>
              <a:gd name="connsiteX5" fmla="*/ 7382 w 3854046"/>
              <a:gd name="connsiteY5" fmla="*/ 428554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32797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298815 w 3854154"/>
              <a:gd name="connsiteY1" fmla="*/ 891053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309605 w 3854154"/>
              <a:gd name="connsiteY1" fmla="*/ 886810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0 w 3852059"/>
              <a:gd name="connsiteY0" fmla="*/ 432797 h 2048577"/>
              <a:gd name="connsiteX1" fmla="*/ 307510 w 3852059"/>
              <a:gd name="connsiteY1" fmla="*/ 886810 h 2048577"/>
              <a:gd name="connsiteX2" fmla="*/ 2517701 w 3852059"/>
              <a:gd name="connsiteY2" fmla="*/ 0 h 2048577"/>
              <a:gd name="connsiteX3" fmla="*/ 3852059 w 3852059"/>
              <a:gd name="connsiteY3" fmla="*/ 2048577 h 2048577"/>
              <a:gd name="connsiteX4" fmla="*/ 8901 w 3852059"/>
              <a:gd name="connsiteY4" fmla="*/ 2038258 h 2048577"/>
              <a:gd name="connsiteX5" fmla="*/ 0 w 3852059"/>
              <a:gd name="connsiteY5" fmla="*/ 432797 h 2048577"/>
              <a:gd name="connsiteX0" fmla="*/ 0 w 3852059"/>
              <a:gd name="connsiteY0" fmla="*/ 432797 h 2044334"/>
              <a:gd name="connsiteX1" fmla="*/ 307510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2306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2059" h="2044334">
                <a:moveTo>
                  <a:pt x="0" y="432797"/>
                </a:moveTo>
                <a:lnTo>
                  <a:pt x="302115" y="882567"/>
                </a:lnTo>
                <a:lnTo>
                  <a:pt x="2512306" y="0"/>
                </a:lnTo>
                <a:lnTo>
                  <a:pt x="3852059" y="2044334"/>
                </a:lnTo>
                <a:lnTo>
                  <a:pt x="3506" y="2042501"/>
                </a:lnTo>
                <a:cubicBezTo>
                  <a:pt x="2337" y="1503104"/>
                  <a:pt x="1169" y="972194"/>
                  <a:pt x="0" y="432797"/>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5615369" cy="2649208"/>
          </a:xfrm>
        </p:spPr>
        <p:txBody>
          <a:bodyPr anchor="t">
            <a:no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p:nvPr>
        </p:nvSpPr>
        <p:spPr>
          <a:xfrm>
            <a:off x="6950826" y="787803"/>
            <a:ext cx="4877380"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93632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p, subkop en opsomming links">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C308F35C-E575-5FE1-5642-317AC54BD0B0}"/>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rgbClr val="9ACCF1"/>
          </a:solidFill>
          <a:ln w="6344"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6FC17B01-927D-E443-15B1-AC5A31CC723D}"/>
              </a:ext>
            </a:extLst>
          </p:cNvPr>
          <p:cNvSpPr/>
          <p:nvPr/>
        </p:nvSpPr>
        <p:spPr>
          <a:xfrm>
            <a:off x="0" y="0"/>
            <a:ext cx="6729285" cy="4257166"/>
          </a:xfrm>
          <a:custGeom>
            <a:avLst/>
            <a:gdLst>
              <a:gd name="connsiteX0" fmla="*/ 0 w 6729285"/>
              <a:gd name="connsiteY0" fmla="*/ 0 h 4257166"/>
              <a:gd name="connsiteX1" fmla="*/ 0 w 6729285"/>
              <a:gd name="connsiteY1" fmla="*/ 3241294 h 4257166"/>
              <a:gd name="connsiteX2" fmla="*/ 517589 w 6729285"/>
              <a:gd name="connsiteY2" fmla="*/ 4257167 h 4257166"/>
              <a:gd name="connsiteX3" fmla="*/ 6729286 w 6729285"/>
              <a:gd name="connsiteY3" fmla="*/ 1092200 h 4257166"/>
              <a:gd name="connsiteX4" fmla="*/ 6172835 w 6729285"/>
              <a:gd name="connsiteY4" fmla="*/ 0 h 4257166"/>
              <a:gd name="connsiteX5" fmla="*/ 0 w 6729285"/>
              <a:gd name="connsiteY5" fmla="*/ 0 h 4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285" h="4257166">
                <a:moveTo>
                  <a:pt x="0" y="0"/>
                </a:moveTo>
                <a:lnTo>
                  <a:pt x="0" y="3241294"/>
                </a:lnTo>
                <a:lnTo>
                  <a:pt x="517589" y="4257167"/>
                </a:lnTo>
                <a:lnTo>
                  <a:pt x="6729286" y="1092200"/>
                </a:lnTo>
                <a:lnTo>
                  <a:pt x="6172835" y="0"/>
                </a:lnTo>
                <a:lnTo>
                  <a:pt x="0" y="0"/>
                </a:lnTo>
                <a:close/>
              </a:path>
            </a:pathLst>
          </a:custGeom>
          <a:solidFill>
            <a:schemeClr val="bg1"/>
          </a:solidFill>
          <a:ln w="6344"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372040" y="-14441"/>
            <a:ext cx="7823167"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08108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14424 w 4222564"/>
              <a:gd name="connsiteY5" fmla="*/ 3068587 h 3070051"/>
              <a:gd name="connsiteX6" fmla="*/ 0 w 4222564"/>
              <a:gd name="connsiteY6" fmla="*/ 1354893 h 3070051"/>
              <a:gd name="connsiteX7" fmla="*/ 1333523 w 4222564"/>
              <a:gd name="connsiteY7" fmla="*/ 811267 h 3070051"/>
              <a:gd name="connsiteX8" fmla="*/ 811346 w 4222564"/>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541951 w 4430992"/>
              <a:gd name="connsiteY7" fmla="*/ 811267 h 3070051"/>
              <a:gd name="connsiteX8" fmla="*/ 1019774 w 4430992"/>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320892 w 4430992"/>
              <a:gd name="connsiteY7" fmla="*/ 493344 h 3070051"/>
              <a:gd name="connsiteX8" fmla="*/ 1019774 w 4430992"/>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992" h="3070051">
                <a:moveTo>
                  <a:pt x="1019774" y="0"/>
                </a:moveTo>
                <a:lnTo>
                  <a:pt x="4429175" y="0"/>
                </a:lnTo>
                <a:cubicBezTo>
                  <a:pt x="4432809" y="1075161"/>
                  <a:pt x="4427357" y="1083736"/>
                  <a:pt x="4430992" y="2158897"/>
                </a:cubicBezTo>
                <a:cubicBezTo>
                  <a:pt x="4099045" y="2307540"/>
                  <a:pt x="3220716" y="2653064"/>
                  <a:pt x="2859088" y="2797776"/>
                </a:cubicBezTo>
                <a:lnTo>
                  <a:pt x="3029907" y="3070051"/>
                </a:lnTo>
                <a:lnTo>
                  <a:pt x="1322852" y="3068587"/>
                </a:lnTo>
                <a:lnTo>
                  <a:pt x="0" y="1022067"/>
                </a:lnTo>
                <a:lnTo>
                  <a:pt x="1320892" y="493344"/>
                </a:lnTo>
                <a:cubicBezTo>
                  <a:pt x="1103574" y="151759"/>
                  <a:pt x="1057388" y="103053"/>
                  <a:pt x="1019774"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 name="Tijdelijke aanduiding voor tekst 11">
            <a:extLst>
              <a:ext uri="{FF2B5EF4-FFF2-40B4-BE49-F238E27FC236}">
                <a16:creationId xmlns:a16="http://schemas.microsoft.com/office/drawing/2014/main" id="{EF77F4F8-A7C2-E6F5-A137-1D9A50331722}"/>
              </a:ext>
            </a:extLst>
          </p:cNvPr>
          <p:cNvSpPr>
            <a:spLocks noGrp="1"/>
          </p:cNvSpPr>
          <p:nvPr>
            <p:ph type="body" sz="quarter" idx="16"/>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
        <p:nvSpPr>
          <p:cNvPr id="8" name="Titel 1">
            <a:extLst>
              <a:ext uri="{FF2B5EF4-FFF2-40B4-BE49-F238E27FC236}">
                <a16:creationId xmlns:a16="http://schemas.microsoft.com/office/drawing/2014/main" id="{78ECFF84-C67C-D003-55D4-2DCB61F5C0F1}"/>
              </a:ext>
            </a:extLst>
          </p:cNvPr>
          <p:cNvSpPr>
            <a:spLocks noGrp="1"/>
          </p:cNvSpPr>
          <p:nvPr>
            <p:ph type="title" hasCustomPrompt="1"/>
          </p:nvPr>
        </p:nvSpPr>
        <p:spPr>
          <a:xfrm>
            <a:off x="747331" y="583849"/>
            <a:ext cx="10515600" cy="1325563"/>
          </a:xfrm>
        </p:spPr>
        <p:txBody>
          <a:bodyPr anchor="t">
            <a:normAutofit/>
          </a:bodyPr>
          <a:lstStyle>
            <a:lvl1pPr>
              <a:defRPr sz="5500" b="1">
                <a:solidFill>
                  <a:schemeClr val="accent1"/>
                </a:solidFill>
                <a:latin typeface="Arial" panose="020B0604020202020204" pitchFamily="34" charset="0"/>
                <a:cs typeface="Arial" panose="020B0604020202020204" pitchFamily="34" charset="0"/>
              </a:defRPr>
            </a:lvl1pPr>
          </a:lstStyle>
          <a:p>
            <a:r>
              <a:rPr lang="nl-NL" dirty="0"/>
              <a:t>klik om stijl te bewerken</a:t>
            </a:r>
          </a:p>
        </p:txBody>
      </p:sp>
      <p:sp>
        <p:nvSpPr>
          <p:cNvPr id="11" name="Tijdelijke aanduiding voor tekst 11">
            <a:extLst>
              <a:ext uri="{FF2B5EF4-FFF2-40B4-BE49-F238E27FC236}">
                <a16:creationId xmlns:a16="http://schemas.microsoft.com/office/drawing/2014/main" id="{38993F31-7383-BA30-CB75-BC0908E17F3A}"/>
              </a:ext>
            </a:extLst>
          </p:cNvPr>
          <p:cNvSpPr>
            <a:spLocks noGrp="1"/>
          </p:cNvSpPr>
          <p:nvPr>
            <p:ph type="body" sz="quarter" idx="17" hasCustomPrompt="1"/>
          </p:nvPr>
        </p:nvSpPr>
        <p:spPr>
          <a:xfrm>
            <a:off x="747331" y="1373240"/>
            <a:ext cx="6298448" cy="881214"/>
          </a:xfrm>
        </p:spPr>
        <p:txBody>
          <a:bodyPr>
            <a:normAutofit/>
          </a:bodyPr>
          <a:lstStyle>
            <a:lvl1pPr marL="0" indent="0">
              <a:buFontTx/>
              <a:buNone/>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365785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einere kop met ruimte voor meer tekst">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7F85FA97-0D97-115A-A320-F9567D8427EA}"/>
              </a:ext>
            </a:extLst>
          </p:cNvPr>
          <p:cNvSpPr/>
          <p:nvPr/>
        </p:nvSpPr>
        <p:spPr>
          <a:xfrm>
            <a:off x="0" y="-15465"/>
            <a:ext cx="9740572" cy="6920285"/>
          </a:xfrm>
          <a:custGeom>
            <a:avLst/>
            <a:gdLst>
              <a:gd name="connsiteX0" fmla="*/ 0 w 9723390"/>
              <a:gd name="connsiteY0" fmla="*/ 0 h 6897924"/>
              <a:gd name="connsiteX1" fmla="*/ 0 w 9723390"/>
              <a:gd name="connsiteY1" fmla="*/ 6897924 h 6897924"/>
              <a:gd name="connsiteX2" fmla="*/ 9723391 w 9723390"/>
              <a:gd name="connsiteY2" fmla="*/ 6897924 h 6897924"/>
              <a:gd name="connsiteX3" fmla="*/ 6208771 w 9723390"/>
              <a:gd name="connsiteY3" fmla="*/ 0 h 6897924"/>
              <a:gd name="connsiteX4" fmla="*/ 0 w 9723390"/>
              <a:gd name="connsiteY4" fmla="*/ 0 h 6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3390" h="6897924">
                <a:moveTo>
                  <a:pt x="0" y="0"/>
                </a:moveTo>
                <a:lnTo>
                  <a:pt x="0" y="6897924"/>
                </a:lnTo>
                <a:lnTo>
                  <a:pt x="9723391" y="6897924"/>
                </a:lnTo>
                <a:lnTo>
                  <a:pt x="6208771" y="0"/>
                </a:lnTo>
                <a:lnTo>
                  <a:pt x="0" y="0"/>
                </a:lnTo>
                <a:close/>
              </a:path>
            </a:pathLst>
          </a:custGeom>
          <a:solidFill>
            <a:schemeClr val="accent3"/>
          </a:solidFill>
          <a:ln w="6383" cap="flat">
            <a:noFill/>
            <a:prstDash val="solid"/>
            <a:miter/>
          </a:ln>
        </p:spPr>
        <p:txBody>
          <a:bodyPr rtlCol="0" anchor="ctr"/>
          <a:lstStyle/>
          <a:p>
            <a:endParaRPr lang="nl-NL" dirty="0"/>
          </a:p>
        </p:txBody>
      </p:sp>
      <p:sp>
        <p:nvSpPr>
          <p:cNvPr id="2" name="Titel 1">
            <a:extLst>
              <a:ext uri="{FF2B5EF4-FFF2-40B4-BE49-F238E27FC236}">
                <a16:creationId xmlns:a16="http://schemas.microsoft.com/office/drawing/2014/main" id="{BEFFB5D4-E7BC-F024-4F5C-6BA46020C2F1}"/>
              </a:ext>
            </a:extLst>
          </p:cNvPr>
          <p:cNvSpPr>
            <a:spLocks noGrp="1"/>
          </p:cNvSpPr>
          <p:nvPr>
            <p:ph type="title" hasCustomPrompt="1"/>
          </p:nvPr>
        </p:nvSpPr>
        <p:spPr>
          <a:xfrm>
            <a:off x="839788" y="773327"/>
            <a:ext cx="5580677" cy="1323400"/>
          </a:xfrm>
        </p:spPr>
        <p:txBody>
          <a:bodyPr anchor="t">
            <a:normAutofit/>
          </a:bodyPr>
          <a:lstStyle>
            <a:lvl1pPr>
              <a:defRPr sz="2600" b="1">
                <a:solidFill>
                  <a:schemeClr val="bg1"/>
                </a:solidFill>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072C76A0-D249-BD05-02FC-A14613A1F520}"/>
              </a:ext>
            </a:extLst>
          </p:cNvPr>
          <p:cNvSpPr>
            <a:spLocks noGrp="1"/>
          </p:cNvSpPr>
          <p:nvPr>
            <p:ph type="body" sz="half" idx="2"/>
          </p:nvPr>
        </p:nvSpPr>
        <p:spPr>
          <a:xfrm>
            <a:off x="839788" y="2057400"/>
            <a:ext cx="55806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7" name="Tijdelijke aanduiding voor afbeelding 23">
            <a:extLst>
              <a:ext uri="{FF2B5EF4-FFF2-40B4-BE49-F238E27FC236}">
                <a16:creationId xmlns:a16="http://schemas.microsoft.com/office/drawing/2014/main" id="{44C9BBE3-DDA5-3268-4039-D061DD0E75F9}"/>
              </a:ext>
            </a:extLst>
          </p:cNvPr>
          <p:cNvSpPr>
            <a:spLocks noGrp="1"/>
          </p:cNvSpPr>
          <p:nvPr>
            <p:ph type="pic" sz="quarter" idx="15"/>
          </p:nvPr>
        </p:nvSpPr>
        <p:spPr>
          <a:xfrm>
            <a:off x="6212038" y="-14442"/>
            <a:ext cx="6023991" cy="6324700"/>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26717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htergrond ">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06889FF-B832-2A67-D2EE-356556EB3C67}"/>
              </a:ext>
            </a:extLst>
          </p:cNvPr>
          <p:cNvSpPr/>
          <p:nvPr/>
        </p:nvSpPr>
        <p:spPr>
          <a:xfrm>
            <a:off x="-31605" y="-41847"/>
            <a:ext cx="9758536" cy="6899847"/>
          </a:xfrm>
          <a:custGeom>
            <a:avLst/>
            <a:gdLst>
              <a:gd name="connsiteX0" fmla="*/ 0 w 12288749"/>
              <a:gd name="connsiteY0" fmla="*/ 0 h 6912421"/>
              <a:gd name="connsiteX1" fmla="*/ 12288750 w 12288749"/>
              <a:gd name="connsiteY1" fmla="*/ 0 h 6912421"/>
              <a:gd name="connsiteX2" fmla="*/ 12288750 w 12288749"/>
              <a:gd name="connsiteY2" fmla="*/ 6912422 h 6912421"/>
              <a:gd name="connsiteX3" fmla="*/ 0 w 12288749"/>
              <a:gd name="connsiteY3" fmla="*/ 6912422 h 6912421"/>
              <a:gd name="connsiteX0" fmla="*/ 0 w 12288750"/>
              <a:gd name="connsiteY0" fmla="*/ 0 h 6912422"/>
              <a:gd name="connsiteX1" fmla="*/ 6185130 w 12288750"/>
              <a:gd name="connsiteY1" fmla="*/ 11451 h 6912422"/>
              <a:gd name="connsiteX2" fmla="*/ 12288750 w 12288750"/>
              <a:gd name="connsiteY2" fmla="*/ 6912422 h 6912422"/>
              <a:gd name="connsiteX3" fmla="*/ 0 w 12288750"/>
              <a:gd name="connsiteY3" fmla="*/ 6912422 h 6912422"/>
              <a:gd name="connsiteX4" fmla="*/ 0 w 12288750"/>
              <a:gd name="connsiteY4" fmla="*/ 0 h 6912422"/>
              <a:gd name="connsiteX0" fmla="*/ 0 w 9739860"/>
              <a:gd name="connsiteY0" fmla="*/ 0 h 6912422"/>
              <a:gd name="connsiteX1" fmla="*/ 6185130 w 9739860"/>
              <a:gd name="connsiteY1" fmla="*/ 11451 h 6912422"/>
              <a:gd name="connsiteX2" fmla="*/ 9739860 w 9739860"/>
              <a:gd name="connsiteY2" fmla="*/ 6912422 h 6912422"/>
              <a:gd name="connsiteX3" fmla="*/ 0 w 9739860"/>
              <a:gd name="connsiteY3" fmla="*/ 6912422 h 6912422"/>
              <a:gd name="connsiteX4" fmla="*/ 0 w 9739860"/>
              <a:gd name="connsiteY4" fmla="*/ 0 h 6912422"/>
              <a:gd name="connsiteX0" fmla="*/ 0 w 9751308"/>
              <a:gd name="connsiteY0" fmla="*/ 0 h 6912422"/>
              <a:gd name="connsiteX1" fmla="*/ 6185130 w 9751308"/>
              <a:gd name="connsiteY1" fmla="*/ 11451 h 6912422"/>
              <a:gd name="connsiteX2" fmla="*/ 9751308 w 9751308"/>
              <a:gd name="connsiteY2" fmla="*/ 6889520 h 6912422"/>
              <a:gd name="connsiteX3" fmla="*/ 0 w 9751308"/>
              <a:gd name="connsiteY3" fmla="*/ 6912422 h 6912422"/>
              <a:gd name="connsiteX4" fmla="*/ 0 w 9751308"/>
              <a:gd name="connsiteY4" fmla="*/ 0 h 6912422"/>
              <a:gd name="connsiteX0" fmla="*/ 0 w 9762756"/>
              <a:gd name="connsiteY0" fmla="*/ 0 h 6923873"/>
              <a:gd name="connsiteX1" fmla="*/ 6185130 w 9762756"/>
              <a:gd name="connsiteY1" fmla="*/ 11451 h 6923873"/>
              <a:gd name="connsiteX2" fmla="*/ 9762756 w 9762756"/>
              <a:gd name="connsiteY2" fmla="*/ 6923873 h 6923873"/>
              <a:gd name="connsiteX3" fmla="*/ 0 w 9762756"/>
              <a:gd name="connsiteY3" fmla="*/ 6912422 h 6923873"/>
              <a:gd name="connsiteX4" fmla="*/ 0 w 9762756"/>
              <a:gd name="connsiteY4" fmla="*/ 0 h 6923873"/>
              <a:gd name="connsiteX0" fmla="*/ 0 w 9762756"/>
              <a:gd name="connsiteY0" fmla="*/ 0 h 6923873"/>
              <a:gd name="connsiteX1" fmla="*/ 6242372 w 9762756"/>
              <a:gd name="connsiteY1" fmla="*/ 0 h 6923873"/>
              <a:gd name="connsiteX2" fmla="*/ 9762756 w 9762756"/>
              <a:gd name="connsiteY2" fmla="*/ 6923873 h 6923873"/>
              <a:gd name="connsiteX3" fmla="*/ 0 w 9762756"/>
              <a:gd name="connsiteY3" fmla="*/ 6912422 h 6923873"/>
              <a:gd name="connsiteX4" fmla="*/ 0 w 9762756"/>
              <a:gd name="connsiteY4" fmla="*/ 0 h 6923873"/>
              <a:gd name="connsiteX0" fmla="*/ 0 w 9751308"/>
              <a:gd name="connsiteY0" fmla="*/ 0 h 6946775"/>
              <a:gd name="connsiteX1" fmla="*/ 6242372 w 9751308"/>
              <a:gd name="connsiteY1" fmla="*/ 0 h 6946775"/>
              <a:gd name="connsiteX2" fmla="*/ 9751308 w 9751308"/>
              <a:gd name="connsiteY2" fmla="*/ 6946775 h 6946775"/>
              <a:gd name="connsiteX3" fmla="*/ 0 w 9751308"/>
              <a:gd name="connsiteY3" fmla="*/ 6912422 h 6946775"/>
              <a:gd name="connsiteX4" fmla="*/ 0 w 9751308"/>
              <a:gd name="connsiteY4" fmla="*/ 0 h 6946775"/>
              <a:gd name="connsiteX0" fmla="*/ 0 w 9774205"/>
              <a:gd name="connsiteY0" fmla="*/ 0 h 6912423"/>
              <a:gd name="connsiteX1" fmla="*/ 6242372 w 9774205"/>
              <a:gd name="connsiteY1" fmla="*/ 0 h 6912423"/>
              <a:gd name="connsiteX2" fmla="*/ 9774205 w 9774205"/>
              <a:gd name="connsiteY2" fmla="*/ 6912423 h 6912423"/>
              <a:gd name="connsiteX3" fmla="*/ 0 w 9774205"/>
              <a:gd name="connsiteY3" fmla="*/ 6912422 h 6912423"/>
              <a:gd name="connsiteX4" fmla="*/ 0 w 9774205"/>
              <a:gd name="connsiteY4" fmla="*/ 0 h 691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4205" h="6912423">
                <a:moveTo>
                  <a:pt x="0" y="0"/>
                </a:moveTo>
                <a:lnTo>
                  <a:pt x="6242372" y="0"/>
                </a:lnTo>
                <a:lnTo>
                  <a:pt x="9774205" y="6912423"/>
                </a:lnTo>
                <a:lnTo>
                  <a:pt x="0" y="6912422"/>
                </a:lnTo>
                <a:lnTo>
                  <a:pt x="0" y="0"/>
                </a:lnTo>
                <a:close/>
              </a:path>
            </a:pathLst>
          </a:custGeom>
          <a:solidFill>
            <a:schemeClr val="bg1"/>
          </a:solidFill>
          <a:ln w="6397"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19F04F16-282C-EF85-D844-F3CA7DE97687}"/>
              </a:ext>
            </a:extLst>
          </p:cNvPr>
          <p:cNvSpPr/>
          <p:nvPr/>
        </p:nvSpPr>
        <p:spPr>
          <a:xfrm>
            <a:off x="6190213" y="-41847"/>
            <a:ext cx="6089791" cy="6283772"/>
          </a:xfrm>
          <a:custGeom>
            <a:avLst/>
            <a:gdLst>
              <a:gd name="connsiteX0" fmla="*/ 0 w 6066930"/>
              <a:gd name="connsiteY0" fmla="*/ 0 h 6912421"/>
              <a:gd name="connsiteX1" fmla="*/ 3522007 w 6066930"/>
              <a:gd name="connsiteY1" fmla="*/ 6912422 h 6912421"/>
              <a:gd name="connsiteX2" fmla="*/ 3737892 w 6066930"/>
              <a:gd name="connsiteY2" fmla="*/ 6912422 h 6912421"/>
              <a:gd name="connsiteX3" fmla="*/ 6066931 w 6066930"/>
              <a:gd name="connsiteY3" fmla="*/ 5725726 h 6912421"/>
              <a:gd name="connsiteX4" fmla="*/ 6066931 w 6066930"/>
              <a:gd name="connsiteY4" fmla="*/ 0 h 6912421"/>
              <a:gd name="connsiteX5" fmla="*/ 0 w 6066930"/>
              <a:gd name="connsiteY5" fmla="*/ 0 h 6912421"/>
              <a:gd name="connsiteX0" fmla="*/ 0 w 6066931"/>
              <a:gd name="connsiteY0" fmla="*/ 0 h 6912422"/>
              <a:gd name="connsiteX1" fmla="*/ 2424727 w 6066931"/>
              <a:gd name="connsiteY1" fmla="*/ 4729292 h 6912422"/>
              <a:gd name="connsiteX2" fmla="*/ 3737892 w 6066931"/>
              <a:gd name="connsiteY2" fmla="*/ 6912422 h 6912422"/>
              <a:gd name="connsiteX3" fmla="*/ 6066931 w 6066931"/>
              <a:gd name="connsiteY3" fmla="*/ 5725726 h 6912422"/>
              <a:gd name="connsiteX4" fmla="*/ 6066931 w 6066931"/>
              <a:gd name="connsiteY4" fmla="*/ 0 h 6912422"/>
              <a:gd name="connsiteX5" fmla="*/ 0 w 6066931"/>
              <a:gd name="connsiteY5" fmla="*/ 0 h 6912422"/>
              <a:gd name="connsiteX0" fmla="*/ 0 w 6066931"/>
              <a:gd name="connsiteY0" fmla="*/ 0 h 5725726"/>
              <a:gd name="connsiteX1" fmla="*/ 2424727 w 6066931"/>
              <a:gd name="connsiteY1" fmla="*/ 4729292 h 5725726"/>
              <a:gd name="connsiteX2" fmla="*/ 3372132 w 6066931"/>
              <a:gd name="connsiteY2" fmla="*/ 4580702 h 5725726"/>
              <a:gd name="connsiteX3" fmla="*/ 6066931 w 6066931"/>
              <a:gd name="connsiteY3" fmla="*/ 5725726 h 5725726"/>
              <a:gd name="connsiteX4" fmla="*/ 6066931 w 6066931"/>
              <a:gd name="connsiteY4" fmla="*/ 0 h 5725726"/>
              <a:gd name="connsiteX5" fmla="*/ 0 w 6066931"/>
              <a:gd name="connsiteY5" fmla="*/ 0 h 5725726"/>
              <a:gd name="connsiteX0" fmla="*/ 0 w 6066931"/>
              <a:gd name="connsiteY0" fmla="*/ 0 h 6272342"/>
              <a:gd name="connsiteX1" fmla="*/ 2424727 w 6066931"/>
              <a:gd name="connsiteY1" fmla="*/ 4729292 h 6272342"/>
              <a:gd name="connsiteX2" fmla="*/ 3189252 w 6066931"/>
              <a:gd name="connsiteY2" fmla="*/ 6272342 h 6272342"/>
              <a:gd name="connsiteX3" fmla="*/ 6066931 w 6066931"/>
              <a:gd name="connsiteY3" fmla="*/ 5725726 h 6272342"/>
              <a:gd name="connsiteX4" fmla="*/ 6066931 w 6066931"/>
              <a:gd name="connsiteY4" fmla="*/ 0 h 6272342"/>
              <a:gd name="connsiteX5" fmla="*/ 0 w 6066931"/>
              <a:gd name="connsiteY5" fmla="*/ 0 h 6272342"/>
              <a:gd name="connsiteX0" fmla="*/ 0 w 6078361"/>
              <a:gd name="connsiteY0" fmla="*/ 0 h 6272342"/>
              <a:gd name="connsiteX1" fmla="*/ 2424727 w 6078361"/>
              <a:gd name="connsiteY1" fmla="*/ 4729292 h 6272342"/>
              <a:gd name="connsiteX2" fmla="*/ 3189252 w 6078361"/>
              <a:gd name="connsiteY2" fmla="*/ 6272342 h 6272342"/>
              <a:gd name="connsiteX3" fmla="*/ 6078361 w 6078361"/>
              <a:gd name="connsiteY3" fmla="*/ 4811326 h 6272342"/>
              <a:gd name="connsiteX4" fmla="*/ 6066931 w 6078361"/>
              <a:gd name="connsiteY4" fmla="*/ 0 h 6272342"/>
              <a:gd name="connsiteX5" fmla="*/ 0 w 6078361"/>
              <a:gd name="connsiteY5" fmla="*/ 0 h 6272342"/>
              <a:gd name="connsiteX0" fmla="*/ 0 w 6089791"/>
              <a:gd name="connsiteY0" fmla="*/ 0 h 6272342"/>
              <a:gd name="connsiteX1" fmla="*/ 2424727 w 6089791"/>
              <a:gd name="connsiteY1" fmla="*/ 4729292 h 6272342"/>
              <a:gd name="connsiteX2" fmla="*/ 3189252 w 6089791"/>
              <a:gd name="connsiteY2" fmla="*/ 6272342 h 6272342"/>
              <a:gd name="connsiteX3" fmla="*/ 6089791 w 6089791"/>
              <a:gd name="connsiteY3" fmla="*/ 4834186 h 6272342"/>
              <a:gd name="connsiteX4" fmla="*/ 6066931 w 6089791"/>
              <a:gd name="connsiteY4" fmla="*/ 0 h 6272342"/>
              <a:gd name="connsiteX5" fmla="*/ 0 w 6089791"/>
              <a:gd name="connsiteY5" fmla="*/ 0 h 6272342"/>
              <a:gd name="connsiteX0" fmla="*/ 0 w 6089791"/>
              <a:gd name="connsiteY0" fmla="*/ 0 h 6295202"/>
              <a:gd name="connsiteX1" fmla="*/ 2424727 w 6089791"/>
              <a:gd name="connsiteY1" fmla="*/ 4729292 h 6295202"/>
              <a:gd name="connsiteX2" fmla="*/ 3223542 w 6089791"/>
              <a:gd name="connsiteY2" fmla="*/ 6295202 h 6295202"/>
              <a:gd name="connsiteX3" fmla="*/ 6089791 w 6089791"/>
              <a:gd name="connsiteY3" fmla="*/ 4834186 h 6295202"/>
              <a:gd name="connsiteX4" fmla="*/ 6066931 w 6089791"/>
              <a:gd name="connsiteY4" fmla="*/ 0 h 6295202"/>
              <a:gd name="connsiteX5" fmla="*/ 0 w 6089791"/>
              <a:gd name="connsiteY5" fmla="*/ 0 h 6295202"/>
              <a:gd name="connsiteX0" fmla="*/ 0 w 6089791"/>
              <a:gd name="connsiteY0" fmla="*/ 0 h 6295202"/>
              <a:gd name="connsiteX1" fmla="*/ 3223542 w 6089791"/>
              <a:gd name="connsiteY1" fmla="*/ 6295202 h 6295202"/>
              <a:gd name="connsiteX2" fmla="*/ 6089791 w 6089791"/>
              <a:gd name="connsiteY2" fmla="*/ 4834186 h 6295202"/>
              <a:gd name="connsiteX3" fmla="*/ 6066931 w 6089791"/>
              <a:gd name="connsiteY3" fmla="*/ 0 h 6295202"/>
              <a:gd name="connsiteX4" fmla="*/ 0 w 6089791"/>
              <a:gd name="connsiteY4" fmla="*/ 0 h 6295202"/>
              <a:gd name="connsiteX0" fmla="*/ 0 w 6089791"/>
              <a:gd name="connsiteY0" fmla="*/ 0 h 6283772"/>
              <a:gd name="connsiteX1" fmla="*/ 3212112 w 6089791"/>
              <a:gd name="connsiteY1" fmla="*/ 6283772 h 6283772"/>
              <a:gd name="connsiteX2" fmla="*/ 6089791 w 6089791"/>
              <a:gd name="connsiteY2" fmla="*/ 4834186 h 6283772"/>
              <a:gd name="connsiteX3" fmla="*/ 6066931 w 6089791"/>
              <a:gd name="connsiteY3" fmla="*/ 0 h 6283772"/>
              <a:gd name="connsiteX4" fmla="*/ 0 w 6089791"/>
              <a:gd name="connsiteY4" fmla="*/ 0 h 628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791" h="6283772">
                <a:moveTo>
                  <a:pt x="0" y="0"/>
                </a:moveTo>
                <a:lnTo>
                  <a:pt x="3212112" y="6283772"/>
                </a:lnTo>
                <a:lnTo>
                  <a:pt x="6089791" y="4834186"/>
                </a:lnTo>
                <a:lnTo>
                  <a:pt x="6066931" y="0"/>
                </a:lnTo>
                <a:lnTo>
                  <a:pt x="0" y="0"/>
                </a:lnTo>
                <a:close/>
              </a:path>
            </a:pathLst>
          </a:custGeom>
          <a:solidFill>
            <a:schemeClr val="bg2"/>
          </a:solidFill>
          <a:ln w="6397" cap="flat">
            <a:noFill/>
            <a:prstDash val="solid"/>
            <a:miter/>
          </a:ln>
        </p:spPr>
        <p:txBody>
          <a:bodyPr rtlCol="0" anchor="ctr"/>
          <a:lstStyle/>
          <a:p>
            <a:endParaRPr lang="nl-NL"/>
          </a:p>
        </p:txBody>
      </p:sp>
    </p:spTree>
    <p:extLst>
      <p:ext uri="{BB962C8B-B14F-4D97-AF65-F5344CB8AC3E}">
        <p14:creationId xmlns:p14="http://schemas.microsoft.com/office/powerpoint/2010/main" val="1653035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p met ruimte voor meer opsommingen">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2037FEE-1E8C-4C8F-FCA1-1E847A8D83AC}"/>
              </a:ext>
            </a:extLst>
          </p:cNvPr>
          <p:cNvSpPr/>
          <p:nvPr/>
        </p:nvSpPr>
        <p:spPr>
          <a:xfrm>
            <a:off x="-1" y="-24239"/>
            <a:ext cx="9719396" cy="6888483"/>
          </a:xfrm>
          <a:custGeom>
            <a:avLst/>
            <a:gdLst>
              <a:gd name="connsiteX0" fmla="*/ 0 w 9719396"/>
              <a:gd name="connsiteY0" fmla="*/ 0 h 6888483"/>
              <a:gd name="connsiteX1" fmla="*/ 0 w 9719396"/>
              <a:gd name="connsiteY1" fmla="*/ 6888484 h 6888483"/>
              <a:gd name="connsiteX2" fmla="*/ 9719396 w 9719396"/>
              <a:gd name="connsiteY2" fmla="*/ 6888484 h 6888483"/>
              <a:gd name="connsiteX3" fmla="*/ 6209586 w 9719396"/>
              <a:gd name="connsiteY3" fmla="*/ 0 h 6888483"/>
              <a:gd name="connsiteX4" fmla="*/ 0 w 9719396"/>
              <a:gd name="connsiteY4" fmla="*/ 0 h 688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96" h="6888483">
                <a:moveTo>
                  <a:pt x="0" y="0"/>
                </a:moveTo>
                <a:lnTo>
                  <a:pt x="0" y="6888484"/>
                </a:lnTo>
                <a:lnTo>
                  <a:pt x="9719396" y="6888484"/>
                </a:lnTo>
                <a:lnTo>
                  <a:pt x="6209586" y="0"/>
                </a:lnTo>
                <a:lnTo>
                  <a:pt x="0" y="0"/>
                </a:lnTo>
                <a:close/>
              </a:path>
            </a:pathLst>
          </a:custGeom>
          <a:solidFill>
            <a:schemeClr val="accent5"/>
          </a:solidFill>
          <a:ln w="6374" cap="flat">
            <a:noFill/>
            <a:prstDash val="solid"/>
            <a:miter/>
          </a:ln>
        </p:spPr>
        <p:txBody>
          <a:bodyPr rtlCol="0" anchor="ctr"/>
          <a:lstStyle/>
          <a:p>
            <a:endParaRPr lang="nl-NL" dirty="0"/>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hasCustomPrompt="1"/>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bg1"/>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6205609" y="-14441"/>
            <a:ext cx="5989600" cy="6288592"/>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10515600" cy="1906258"/>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419379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met foto in achtergrond">
    <p:bg>
      <p:bgPr>
        <a:solidFill>
          <a:schemeClr val="bg1"/>
        </a:solidFill>
        <a:effectLst/>
      </p:bgPr>
    </p:bg>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F6556502-826C-303C-B16B-D8C0C6DC1E8A}"/>
              </a:ext>
            </a:extLst>
          </p:cNvPr>
          <p:cNvSpPr>
            <a:spLocks noGrp="1"/>
          </p:cNvSpPr>
          <p:nvPr>
            <p:ph type="title" hasCustomPrompt="1"/>
          </p:nvPr>
        </p:nvSpPr>
        <p:spPr>
          <a:xfrm>
            <a:off x="717122" y="963386"/>
            <a:ext cx="10515600" cy="4016828"/>
          </a:xfrm>
        </p:spPr>
        <p:txBody>
          <a:bodyPr>
            <a:normAutofit/>
          </a:bodyPr>
          <a:lstStyle>
            <a:lvl1pPr>
              <a:defRPr sz="6100" b="1">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678086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p met tekst eronder">
    <p:spTree>
      <p:nvGrpSpPr>
        <p:cNvPr id="1" name=""/>
        <p:cNvGrpSpPr/>
        <p:nvPr/>
      </p:nvGrpSpPr>
      <p:grpSpPr>
        <a:xfrm>
          <a:off x="0" y="0"/>
          <a:ext cx="0" cy="0"/>
          <a:chOff x="0" y="0"/>
          <a:chExt cx="0" cy="0"/>
        </a:xfrm>
      </p:grpSpPr>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740032" y="-14441"/>
            <a:ext cx="7455176"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64" h="3070051">
                <a:moveTo>
                  <a:pt x="811346" y="0"/>
                </a:moveTo>
                <a:lnTo>
                  <a:pt x="4220747" y="0"/>
                </a:lnTo>
                <a:cubicBezTo>
                  <a:pt x="4224381" y="1075161"/>
                  <a:pt x="4218929" y="1083736"/>
                  <a:pt x="4222564" y="2158897"/>
                </a:cubicBezTo>
                <a:cubicBezTo>
                  <a:pt x="3890617" y="2307540"/>
                  <a:pt x="3012288" y="2653064"/>
                  <a:pt x="2650660" y="2797776"/>
                </a:cubicBezTo>
                <a:lnTo>
                  <a:pt x="2821479" y="3070051"/>
                </a:lnTo>
                <a:lnTo>
                  <a:pt x="1127056" y="3063619"/>
                </a:lnTo>
                <a:lnTo>
                  <a:pt x="0" y="1354893"/>
                </a:lnTo>
                <a:lnTo>
                  <a:pt x="1333523" y="811267"/>
                </a:lnTo>
                <a:cubicBezTo>
                  <a:pt x="1116205" y="469682"/>
                  <a:pt x="848960" y="103053"/>
                  <a:pt x="811346"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9" name="Vrije vorm: vorm 8">
            <a:extLst>
              <a:ext uri="{FF2B5EF4-FFF2-40B4-BE49-F238E27FC236}">
                <a16:creationId xmlns:a16="http://schemas.microsoft.com/office/drawing/2014/main" id="{08DD061F-AD0B-36FF-1354-CF2A3592868C}"/>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chemeClr val="bg1"/>
          </a:solidFill>
          <a:ln w="634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AFE61E5-82FF-CDDE-1943-E3F51462C003}"/>
              </a:ext>
            </a:extLst>
          </p:cNvPr>
          <p:cNvSpPr/>
          <p:nvPr/>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2126694"/>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2273703"/>
            <a:ext cx="4687434" cy="1129999"/>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233239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p met tekst eronder">
    <p:spTree>
      <p:nvGrpSpPr>
        <p:cNvPr id="1" name=""/>
        <p:cNvGrpSpPr/>
        <p:nvPr/>
      </p:nvGrpSpPr>
      <p:grpSpPr>
        <a:xfrm>
          <a:off x="0" y="0"/>
          <a:ext cx="0" cy="0"/>
          <a:chOff x="0" y="0"/>
          <a:chExt cx="0" cy="0"/>
        </a:xfrm>
      </p:grpSpPr>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740032" y="-14441"/>
            <a:ext cx="7455176"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64" h="3070051">
                <a:moveTo>
                  <a:pt x="811346" y="0"/>
                </a:moveTo>
                <a:lnTo>
                  <a:pt x="4220747" y="0"/>
                </a:lnTo>
                <a:cubicBezTo>
                  <a:pt x="4224381" y="1075161"/>
                  <a:pt x="4218929" y="1083736"/>
                  <a:pt x="4222564" y="2158897"/>
                </a:cubicBezTo>
                <a:cubicBezTo>
                  <a:pt x="3890617" y="2307540"/>
                  <a:pt x="3012288" y="2653064"/>
                  <a:pt x="2650660" y="2797776"/>
                </a:cubicBezTo>
                <a:lnTo>
                  <a:pt x="2821479" y="3070051"/>
                </a:lnTo>
                <a:lnTo>
                  <a:pt x="1127056" y="3063619"/>
                </a:lnTo>
                <a:lnTo>
                  <a:pt x="0" y="1354893"/>
                </a:lnTo>
                <a:lnTo>
                  <a:pt x="1333523" y="811267"/>
                </a:lnTo>
                <a:cubicBezTo>
                  <a:pt x="1116205" y="469682"/>
                  <a:pt x="848960" y="103053"/>
                  <a:pt x="811346"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9" name="Vrije vorm: vorm 8">
            <a:extLst>
              <a:ext uri="{FF2B5EF4-FFF2-40B4-BE49-F238E27FC236}">
                <a16:creationId xmlns:a16="http://schemas.microsoft.com/office/drawing/2014/main" id="{08DD061F-AD0B-36FF-1354-CF2A3592868C}"/>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chemeClr val="bg1"/>
          </a:solidFill>
          <a:ln w="634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AFE61E5-82FF-CDDE-1943-E3F51462C003}"/>
              </a:ext>
            </a:extLst>
          </p:cNvPr>
          <p:cNvSpPr/>
          <p:nvPr/>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2126694"/>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2273703"/>
            <a:ext cx="4687434" cy="1129999"/>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357816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p met korte tekst eronder">
    <p:spTree>
      <p:nvGrpSpPr>
        <p:cNvPr id="1" name=""/>
        <p:cNvGrpSpPr/>
        <p:nvPr/>
      </p:nvGrpSpPr>
      <p:grpSpPr>
        <a:xfrm>
          <a:off x="0" y="0"/>
          <a:ext cx="0" cy="0"/>
          <a:chOff x="0" y="0"/>
          <a:chExt cx="0" cy="0"/>
        </a:xfrm>
      </p:grpSpPr>
      <p:sp>
        <p:nvSpPr>
          <p:cNvPr id="58" name="Vrije vorm: vorm 57">
            <a:extLst>
              <a:ext uri="{FF2B5EF4-FFF2-40B4-BE49-F238E27FC236}">
                <a16:creationId xmlns:a16="http://schemas.microsoft.com/office/drawing/2014/main" id="{522FE736-C9F4-EA03-AF85-01209F65084D}"/>
              </a:ext>
            </a:extLst>
          </p:cNvPr>
          <p:cNvSpPr/>
          <p:nvPr userDrawn="1"/>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16326" y="-14441"/>
            <a:ext cx="12211534"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22014 w 4222564"/>
              <a:gd name="connsiteY7" fmla="*/ 820319 h 3070051"/>
              <a:gd name="connsiteX8" fmla="*/ 811346 w 4222564"/>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02992 w 6403542"/>
              <a:gd name="connsiteY7" fmla="*/ 820319 h 3070051"/>
              <a:gd name="connsiteX8" fmla="*/ 2992324 w 6403542"/>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14501 w 6403542"/>
              <a:gd name="connsiteY7" fmla="*/ 815793 h 3070051"/>
              <a:gd name="connsiteX8" fmla="*/ 2992324 w 6403542"/>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512993 w 6916535"/>
              <a:gd name="connsiteY6" fmla="*/ 2223883 h 3070051"/>
              <a:gd name="connsiteX7" fmla="*/ 4027494 w 6916535"/>
              <a:gd name="connsiteY7" fmla="*/ 815793 h 3070051"/>
              <a:gd name="connsiteX8" fmla="*/ 3505317 w 6916535"/>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348766 w 6916535"/>
              <a:gd name="connsiteY6" fmla="*/ 2504779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30257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3 w 6916535"/>
              <a:gd name="connsiteY7" fmla="*/ 2219357 h 3070051"/>
              <a:gd name="connsiteX8" fmla="*/ 4021740 w 6916535"/>
              <a:gd name="connsiteY8" fmla="*/ 824845 h 3070051"/>
              <a:gd name="connsiteX9" fmla="*/ 3505317 w 6916535"/>
              <a:gd name="connsiteY9"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535" h="3070051">
                <a:moveTo>
                  <a:pt x="3505317" y="0"/>
                </a:moveTo>
                <a:lnTo>
                  <a:pt x="6914718" y="0"/>
                </a:lnTo>
                <a:cubicBezTo>
                  <a:pt x="6918352" y="1075161"/>
                  <a:pt x="6912900" y="1083736"/>
                  <a:pt x="6916535" y="2158897"/>
                </a:cubicBezTo>
                <a:cubicBezTo>
                  <a:pt x="6584588" y="2307540"/>
                  <a:pt x="5706259" y="2653064"/>
                  <a:pt x="5344631" y="2797776"/>
                </a:cubicBezTo>
                <a:lnTo>
                  <a:pt x="5515450" y="3070051"/>
                </a:lnTo>
                <a:lnTo>
                  <a:pt x="0" y="3063619"/>
                </a:lnTo>
                <a:cubicBezTo>
                  <a:pt x="3082" y="2525821"/>
                  <a:pt x="6165" y="1988022"/>
                  <a:pt x="9247" y="1450224"/>
                </a:cubicBezTo>
                <a:lnTo>
                  <a:pt x="524503" y="2219357"/>
                </a:lnTo>
                <a:lnTo>
                  <a:pt x="4021740" y="824845"/>
                </a:lnTo>
                <a:cubicBezTo>
                  <a:pt x="3804422" y="483260"/>
                  <a:pt x="3542931" y="103053"/>
                  <a:pt x="3505317"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1828800"/>
            <a:ext cx="4687434" cy="2225040"/>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1742971"/>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30694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p met opsomming rechts">
    <p:spTree>
      <p:nvGrpSpPr>
        <p:cNvPr id="1" name=""/>
        <p:cNvGrpSpPr/>
        <p:nvPr/>
      </p:nvGrpSpPr>
      <p:grpSpPr>
        <a:xfrm>
          <a:off x="0" y="0"/>
          <a:ext cx="0" cy="0"/>
          <a:chOff x="0" y="0"/>
          <a:chExt cx="0" cy="0"/>
        </a:xfrm>
      </p:grpSpPr>
      <p:sp>
        <p:nvSpPr>
          <p:cNvPr id="98" name="Vrije vorm: vorm 97">
            <a:extLst>
              <a:ext uri="{FF2B5EF4-FFF2-40B4-BE49-F238E27FC236}">
                <a16:creationId xmlns:a16="http://schemas.microsoft.com/office/drawing/2014/main" id="{60A761EC-55B6-6A4D-1622-6A9BB9F93230}"/>
              </a:ext>
            </a:extLst>
          </p:cNvPr>
          <p:cNvSpPr/>
          <p:nvPr/>
        </p:nvSpPr>
        <p:spPr>
          <a:xfrm>
            <a:off x="-13032" y="0"/>
            <a:ext cx="6771864" cy="4271425"/>
          </a:xfrm>
          <a:custGeom>
            <a:avLst/>
            <a:gdLst>
              <a:gd name="connsiteX0" fmla="*/ 0 w 6751823"/>
              <a:gd name="connsiteY0" fmla="*/ 0 h 4271425"/>
              <a:gd name="connsiteX1" fmla="*/ 0 w 6751823"/>
              <a:gd name="connsiteY1" fmla="*/ 3252150 h 4271425"/>
              <a:gd name="connsiteX2" fmla="*/ 519322 w 6751823"/>
              <a:gd name="connsiteY2" fmla="*/ 4271426 h 4271425"/>
              <a:gd name="connsiteX3" fmla="*/ 6751824 w 6751823"/>
              <a:gd name="connsiteY3" fmla="*/ 1095858 h 4271425"/>
              <a:gd name="connsiteX4" fmla="*/ 6193446 w 6751823"/>
              <a:gd name="connsiteY4" fmla="*/ 0 h 4271425"/>
              <a:gd name="connsiteX5" fmla="*/ 0 w 6751823"/>
              <a:gd name="connsiteY5" fmla="*/ 0 h 42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23" h="4271425">
                <a:moveTo>
                  <a:pt x="0" y="0"/>
                </a:moveTo>
                <a:lnTo>
                  <a:pt x="0" y="3252150"/>
                </a:lnTo>
                <a:lnTo>
                  <a:pt x="519322" y="4271426"/>
                </a:lnTo>
                <a:lnTo>
                  <a:pt x="6751824" y="1095858"/>
                </a:lnTo>
                <a:lnTo>
                  <a:pt x="6193446" y="0"/>
                </a:lnTo>
                <a:lnTo>
                  <a:pt x="0" y="0"/>
                </a:lnTo>
                <a:close/>
              </a:path>
            </a:pathLst>
          </a:custGeom>
          <a:solidFill>
            <a:schemeClr val="accent4"/>
          </a:solidFill>
          <a:ln w="6371" cap="flat">
            <a:noFill/>
            <a:prstDash val="solid"/>
            <a:miter/>
          </a:ln>
        </p:spPr>
        <p:txBody>
          <a:bodyPr rtlCol="0" anchor="ctr"/>
          <a:lstStyle/>
          <a:p>
            <a:endParaRPr lang="nl-NL"/>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9525" y="2276475"/>
            <a:ext cx="6801027" cy="4589147"/>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 name="connsiteX0" fmla="*/ 0 w 3830479"/>
              <a:gd name="connsiteY0" fmla="*/ 0 h 3067738"/>
              <a:gd name="connsiteX1" fmla="*/ 3386280 w 3830479"/>
              <a:gd name="connsiteY1" fmla="*/ 0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67738"/>
              <a:gd name="connsiteX1" fmla="*/ 2512306 w 3830479"/>
              <a:gd name="connsiteY1" fmla="*/ 1014105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86650"/>
              <a:gd name="connsiteX1" fmla="*/ 2512306 w 3830479"/>
              <a:gd name="connsiteY1" fmla="*/ 1014105 h 3086650"/>
              <a:gd name="connsiteX2" fmla="*/ 3830479 w 3830479"/>
              <a:gd name="connsiteY2" fmla="*/ 3041465 h 3086650"/>
              <a:gd name="connsiteX3" fmla="*/ 8901 w 3830479"/>
              <a:gd name="connsiteY3" fmla="*/ 3056606 h 3086650"/>
              <a:gd name="connsiteX4" fmla="*/ 0 w 3830479"/>
              <a:gd name="connsiteY4" fmla="*/ 0 h 3086650"/>
              <a:gd name="connsiteX0" fmla="*/ 0 w 3830479"/>
              <a:gd name="connsiteY0" fmla="*/ 428554 h 2072545"/>
              <a:gd name="connsiteX1" fmla="*/ 2512306 w 3830479"/>
              <a:gd name="connsiteY1" fmla="*/ 0 h 2072545"/>
              <a:gd name="connsiteX2" fmla="*/ 3830479 w 3830479"/>
              <a:gd name="connsiteY2" fmla="*/ 2027360 h 2072545"/>
              <a:gd name="connsiteX3" fmla="*/ 8901 w 3830479"/>
              <a:gd name="connsiteY3" fmla="*/ 2042501 h 2072545"/>
              <a:gd name="connsiteX4" fmla="*/ 0 w 3830479"/>
              <a:gd name="connsiteY4" fmla="*/ 428554 h 2072545"/>
              <a:gd name="connsiteX0" fmla="*/ 0 w 3830479"/>
              <a:gd name="connsiteY0" fmla="*/ 428554 h 2072545"/>
              <a:gd name="connsiteX1" fmla="*/ 1089770 w 3830479"/>
              <a:gd name="connsiteY1" fmla="*/ 237614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434482"/>
              <a:gd name="connsiteX1" fmla="*/ 302115 w 3830479"/>
              <a:gd name="connsiteY1" fmla="*/ 882567 h 2434482"/>
              <a:gd name="connsiteX2" fmla="*/ 2512306 w 3830479"/>
              <a:gd name="connsiteY2" fmla="*/ 0 h 2434482"/>
              <a:gd name="connsiteX3" fmla="*/ 3830479 w 3830479"/>
              <a:gd name="connsiteY3" fmla="*/ 2027360 h 2434482"/>
              <a:gd name="connsiteX4" fmla="*/ 8901 w 3830479"/>
              <a:gd name="connsiteY4" fmla="*/ 2042501 h 2434482"/>
              <a:gd name="connsiteX5" fmla="*/ 0 w 3830479"/>
              <a:gd name="connsiteY5" fmla="*/ 428554 h 2434482"/>
              <a:gd name="connsiteX0" fmla="*/ 0 w 3830479"/>
              <a:gd name="connsiteY0" fmla="*/ 428554 h 2180939"/>
              <a:gd name="connsiteX1" fmla="*/ 302115 w 3830479"/>
              <a:gd name="connsiteY1" fmla="*/ 882567 h 2180939"/>
              <a:gd name="connsiteX2" fmla="*/ 2512306 w 3830479"/>
              <a:gd name="connsiteY2" fmla="*/ 0 h 2180939"/>
              <a:gd name="connsiteX3" fmla="*/ 3830479 w 3830479"/>
              <a:gd name="connsiteY3" fmla="*/ 2027360 h 2180939"/>
              <a:gd name="connsiteX4" fmla="*/ 8901 w 3830479"/>
              <a:gd name="connsiteY4" fmla="*/ 2042501 h 2180939"/>
              <a:gd name="connsiteX5" fmla="*/ 0 w 3830479"/>
              <a:gd name="connsiteY5" fmla="*/ 428554 h 2180939"/>
              <a:gd name="connsiteX0" fmla="*/ 0 w 3830479"/>
              <a:gd name="connsiteY0" fmla="*/ 428554 h 2182083"/>
              <a:gd name="connsiteX1" fmla="*/ 302115 w 3830479"/>
              <a:gd name="connsiteY1" fmla="*/ 882567 h 2182083"/>
              <a:gd name="connsiteX2" fmla="*/ 2512306 w 3830479"/>
              <a:gd name="connsiteY2" fmla="*/ 0 h 2182083"/>
              <a:gd name="connsiteX3" fmla="*/ 3830479 w 3830479"/>
              <a:gd name="connsiteY3" fmla="*/ 2027360 h 2182083"/>
              <a:gd name="connsiteX4" fmla="*/ 3506 w 3830479"/>
              <a:gd name="connsiteY4" fmla="*/ 2046744 h 2182083"/>
              <a:gd name="connsiteX5" fmla="*/ 0 w 3830479"/>
              <a:gd name="connsiteY5" fmla="*/ 428554 h 2182083"/>
              <a:gd name="connsiteX0" fmla="*/ 0 w 3830479"/>
              <a:gd name="connsiteY0" fmla="*/ 428554 h 2046744"/>
              <a:gd name="connsiteX1" fmla="*/ 302115 w 3830479"/>
              <a:gd name="connsiteY1" fmla="*/ 882567 h 2046744"/>
              <a:gd name="connsiteX2" fmla="*/ 2512306 w 3830479"/>
              <a:gd name="connsiteY2" fmla="*/ 0 h 2046744"/>
              <a:gd name="connsiteX3" fmla="*/ 3830479 w 3830479"/>
              <a:gd name="connsiteY3" fmla="*/ 2027360 h 2046744"/>
              <a:gd name="connsiteX4" fmla="*/ 3506 w 3830479"/>
              <a:gd name="connsiteY4" fmla="*/ 2046744 h 2046744"/>
              <a:gd name="connsiteX5" fmla="*/ 0 w 3830479"/>
              <a:gd name="connsiteY5" fmla="*/ 428554 h 2046744"/>
              <a:gd name="connsiteX0" fmla="*/ 0 w 3841269"/>
              <a:gd name="connsiteY0" fmla="*/ 428554 h 2046744"/>
              <a:gd name="connsiteX1" fmla="*/ 302115 w 3841269"/>
              <a:gd name="connsiteY1" fmla="*/ 882567 h 2046744"/>
              <a:gd name="connsiteX2" fmla="*/ 2512306 w 3841269"/>
              <a:gd name="connsiteY2" fmla="*/ 0 h 2046744"/>
              <a:gd name="connsiteX3" fmla="*/ 3841269 w 3841269"/>
              <a:gd name="connsiteY3" fmla="*/ 2040090 h 2046744"/>
              <a:gd name="connsiteX4" fmla="*/ 3506 w 3841269"/>
              <a:gd name="connsiteY4" fmla="*/ 2046744 h 2046744"/>
              <a:gd name="connsiteX5" fmla="*/ 0 w 3841269"/>
              <a:gd name="connsiteY5" fmla="*/ 428554 h 2046744"/>
              <a:gd name="connsiteX0" fmla="*/ 7382 w 3848651"/>
              <a:gd name="connsiteY0" fmla="*/ 428554 h 2050987"/>
              <a:gd name="connsiteX1" fmla="*/ 309497 w 3848651"/>
              <a:gd name="connsiteY1" fmla="*/ 882567 h 2050987"/>
              <a:gd name="connsiteX2" fmla="*/ 2519688 w 3848651"/>
              <a:gd name="connsiteY2" fmla="*/ 0 h 2050987"/>
              <a:gd name="connsiteX3" fmla="*/ 3848651 w 3848651"/>
              <a:gd name="connsiteY3" fmla="*/ 2040090 h 2050987"/>
              <a:gd name="connsiteX4" fmla="*/ 98 w 3848651"/>
              <a:gd name="connsiteY4" fmla="*/ 2050987 h 2050987"/>
              <a:gd name="connsiteX5" fmla="*/ 7382 w 3848651"/>
              <a:gd name="connsiteY5" fmla="*/ 428554 h 2050987"/>
              <a:gd name="connsiteX0" fmla="*/ 7382 w 3854046"/>
              <a:gd name="connsiteY0" fmla="*/ 428554 h 2050987"/>
              <a:gd name="connsiteX1" fmla="*/ 309497 w 3854046"/>
              <a:gd name="connsiteY1" fmla="*/ 882567 h 2050987"/>
              <a:gd name="connsiteX2" fmla="*/ 2519688 w 3854046"/>
              <a:gd name="connsiteY2" fmla="*/ 0 h 2050987"/>
              <a:gd name="connsiteX3" fmla="*/ 3854046 w 3854046"/>
              <a:gd name="connsiteY3" fmla="*/ 2048577 h 2050987"/>
              <a:gd name="connsiteX4" fmla="*/ 98 w 3854046"/>
              <a:gd name="connsiteY4" fmla="*/ 2050987 h 2050987"/>
              <a:gd name="connsiteX5" fmla="*/ 7382 w 3854046"/>
              <a:gd name="connsiteY5" fmla="*/ 428554 h 2050987"/>
              <a:gd name="connsiteX0" fmla="*/ 7382 w 3854046"/>
              <a:gd name="connsiteY0" fmla="*/ 428554 h 2048577"/>
              <a:gd name="connsiteX1" fmla="*/ 309497 w 3854046"/>
              <a:gd name="connsiteY1" fmla="*/ 882567 h 2048577"/>
              <a:gd name="connsiteX2" fmla="*/ 2519688 w 3854046"/>
              <a:gd name="connsiteY2" fmla="*/ 0 h 2048577"/>
              <a:gd name="connsiteX3" fmla="*/ 3854046 w 3854046"/>
              <a:gd name="connsiteY3" fmla="*/ 2048577 h 2048577"/>
              <a:gd name="connsiteX4" fmla="*/ 98 w 3854046"/>
              <a:gd name="connsiteY4" fmla="*/ 2046744 h 2048577"/>
              <a:gd name="connsiteX5" fmla="*/ 7382 w 3854046"/>
              <a:gd name="connsiteY5" fmla="*/ 428554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32797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298815 w 3854154"/>
              <a:gd name="connsiteY1" fmla="*/ 891053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309605 w 3854154"/>
              <a:gd name="connsiteY1" fmla="*/ 886810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0 w 3852059"/>
              <a:gd name="connsiteY0" fmla="*/ 432797 h 2048577"/>
              <a:gd name="connsiteX1" fmla="*/ 307510 w 3852059"/>
              <a:gd name="connsiteY1" fmla="*/ 886810 h 2048577"/>
              <a:gd name="connsiteX2" fmla="*/ 2517701 w 3852059"/>
              <a:gd name="connsiteY2" fmla="*/ 0 h 2048577"/>
              <a:gd name="connsiteX3" fmla="*/ 3852059 w 3852059"/>
              <a:gd name="connsiteY3" fmla="*/ 2048577 h 2048577"/>
              <a:gd name="connsiteX4" fmla="*/ 8901 w 3852059"/>
              <a:gd name="connsiteY4" fmla="*/ 2038258 h 2048577"/>
              <a:gd name="connsiteX5" fmla="*/ 0 w 3852059"/>
              <a:gd name="connsiteY5" fmla="*/ 432797 h 2048577"/>
              <a:gd name="connsiteX0" fmla="*/ 0 w 3852059"/>
              <a:gd name="connsiteY0" fmla="*/ 432797 h 2044334"/>
              <a:gd name="connsiteX1" fmla="*/ 307510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2306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2059" h="2044334">
                <a:moveTo>
                  <a:pt x="0" y="432797"/>
                </a:moveTo>
                <a:lnTo>
                  <a:pt x="302115" y="882567"/>
                </a:lnTo>
                <a:lnTo>
                  <a:pt x="2512306" y="0"/>
                </a:lnTo>
                <a:lnTo>
                  <a:pt x="3852059" y="2044334"/>
                </a:lnTo>
                <a:lnTo>
                  <a:pt x="3506" y="2042501"/>
                </a:lnTo>
                <a:cubicBezTo>
                  <a:pt x="2337" y="1503104"/>
                  <a:pt x="1169" y="972194"/>
                  <a:pt x="0" y="432797"/>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5615369" cy="2649208"/>
          </a:xfrm>
        </p:spPr>
        <p:txBody>
          <a:bodyPr anchor="t">
            <a:no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p:nvPr>
        </p:nvSpPr>
        <p:spPr>
          <a:xfrm>
            <a:off x="6950826" y="787803"/>
            <a:ext cx="4877380"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2129968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p, subkop en opsomming links">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C308F35C-E575-5FE1-5642-317AC54BD0B0}"/>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rgbClr val="9ACCF1"/>
          </a:solidFill>
          <a:ln w="6344"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6FC17B01-927D-E443-15B1-AC5A31CC723D}"/>
              </a:ext>
            </a:extLst>
          </p:cNvPr>
          <p:cNvSpPr/>
          <p:nvPr/>
        </p:nvSpPr>
        <p:spPr>
          <a:xfrm>
            <a:off x="0" y="0"/>
            <a:ext cx="6729285" cy="4257166"/>
          </a:xfrm>
          <a:custGeom>
            <a:avLst/>
            <a:gdLst>
              <a:gd name="connsiteX0" fmla="*/ 0 w 6729285"/>
              <a:gd name="connsiteY0" fmla="*/ 0 h 4257166"/>
              <a:gd name="connsiteX1" fmla="*/ 0 w 6729285"/>
              <a:gd name="connsiteY1" fmla="*/ 3241294 h 4257166"/>
              <a:gd name="connsiteX2" fmla="*/ 517589 w 6729285"/>
              <a:gd name="connsiteY2" fmla="*/ 4257167 h 4257166"/>
              <a:gd name="connsiteX3" fmla="*/ 6729286 w 6729285"/>
              <a:gd name="connsiteY3" fmla="*/ 1092200 h 4257166"/>
              <a:gd name="connsiteX4" fmla="*/ 6172835 w 6729285"/>
              <a:gd name="connsiteY4" fmla="*/ 0 h 4257166"/>
              <a:gd name="connsiteX5" fmla="*/ 0 w 6729285"/>
              <a:gd name="connsiteY5" fmla="*/ 0 h 4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285" h="4257166">
                <a:moveTo>
                  <a:pt x="0" y="0"/>
                </a:moveTo>
                <a:lnTo>
                  <a:pt x="0" y="3241294"/>
                </a:lnTo>
                <a:lnTo>
                  <a:pt x="517589" y="4257167"/>
                </a:lnTo>
                <a:lnTo>
                  <a:pt x="6729286" y="1092200"/>
                </a:lnTo>
                <a:lnTo>
                  <a:pt x="6172835" y="0"/>
                </a:lnTo>
                <a:lnTo>
                  <a:pt x="0" y="0"/>
                </a:lnTo>
                <a:close/>
              </a:path>
            </a:pathLst>
          </a:custGeom>
          <a:solidFill>
            <a:schemeClr val="bg1"/>
          </a:solidFill>
          <a:ln w="6344"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372040" y="-14441"/>
            <a:ext cx="7823167"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08108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14424 w 4222564"/>
              <a:gd name="connsiteY5" fmla="*/ 3068587 h 3070051"/>
              <a:gd name="connsiteX6" fmla="*/ 0 w 4222564"/>
              <a:gd name="connsiteY6" fmla="*/ 1354893 h 3070051"/>
              <a:gd name="connsiteX7" fmla="*/ 1333523 w 4222564"/>
              <a:gd name="connsiteY7" fmla="*/ 811267 h 3070051"/>
              <a:gd name="connsiteX8" fmla="*/ 811346 w 4222564"/>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541951 w 4430992"/>
              <a:gd name="connsiteY7" fmla="*/ 811267 h 3070051"/>
              <a:gd name="connsiteX8" fmla="*/ 1019774 w 4430992"/>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320892 w 4430992"/>
              <a:gd name="connsiteY7" fmla="*/ 493344 h 3070051"/>
              <a:gd name="connsiteX8" fmla="*/ 1019774 w 4430992"/>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992" h="3070051">
                <a:moveTo>
                  <a:pt x="1019774" y="0"/>
                </a:moveTo>
                <a:lnTo>
                  <a:pt x="4429175" y="0"/>
                </a:lnTo>
                <a:cubicBezTo>
                  <a:pt x="4432809" y="1075161"/>
                  <a:pt x="4427357" y="1083736"/>
                  <a:pt x="4430992" y="2158897"/>
                </a:cubicBezTo>
                <a:cubicBezTo>
                  <a:pt x="4099045" y="2307540"/>
                  <a:pt x="3220716" y="2653064"/>
                  <a:pt x="2859088" y="2797776"/>
                </a:cubicBezTo>
                <a:lnTo>
                  <a:pt x="3029907" y="3070051"/>
                </a:lnTo>
                <a:lnTo>
                  <a:pt x="1322852" y="3068587"/>
                </a:lnTo>
                <a:lnTo>
                  <a:pt x="0" y="1022067"/>
                </a:lnTo>
                <a:lnTo>
                  <a:pt x="1320892" y="493344"/>
                </a:lnTo>
                <a:cubicBezTo>
                  <a:pt x="1103574" y="151759"/>
                  <a:pt x="1057388" y="103053"/>
                  <a:pt x="1019774"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 name="Tijdelijke aanduiding voor tekst 11">
            <a:extLst>
              <a:ext uri="{FF2B5EF4-FFF2-40B4-BE49-F238E27FC236}">
                <a16:creationId xmlns:a16="http://schemas.microsoft.com/office/drawing/2014/main" id="{EF77F4F8-A7C2-E6F5-A137-1D9A50331722}"/>
              </a:ext>
            </a:extLst>
          </p:cNvPr>
          <p:cNvSpPr>
            <a:spLocks noGrp="1"/>
          </p:cNvSpPr>
          <p:nvPr>
            <p:ph type="body" sz="quarter" idx="16"/>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
        <p:nvSpPr>
          <p:cNvPr id="8" name="Titel 1">
            <a:extLst>
              <a:ext uri="{FF2B5EF4-FFF2-40B4-BE49-F238E27FC236}">
                <a16:creationId xmlns:a16="http://schemas.microsoft.com/office/drawing/2014/main" id="{78ECFF84-C67C-D003-55D4-2DCB61F5C0F1}"/>
              </a:ext>
            </a:extLst>
          </p:cNvPr>
          <p:cNvSpPr>
            <a:spLocks noGrp="1"/>
          </p:cNvSpPr>
          <p:nvPr>
            <p:ph type="title" hasCustomPrompt="1"/>
          </p:nvPr>
        </p:nvSpPr>
        <p:spPr>
          <a:xfrm>
            <a:off x="747331" y="583849"/>
            <a:ext cx="10515600" cy="1325563"/>
          </a:xfrm>
        </p:spPr>
        <p:txBody>
          <a:bodyPr anchor="t">
            <a:normAutofit/>
          </a:bodyPr>
          <a:lstStyle>
            <a:lvl1pPr>
              <a:defRPr sz="5500" b="1">
                <a:solidFill>
                  <a:schemeClr val="accent1"/>
                </a:solidFill>
                <a:latin typeface="Arial" panose="020B0604020202020204" pitchFamily="34" charset="0"/>
                <a:cs typeface="Arial" panose="020B0604020202020204" pitchFamily="34" charset="0"/>
              </a:defRPr>
            </a:lvl1pPr>
          </a:lstStyle>
          <a:p>
            <a:r>
              <a:rPr lang="nl-NL" dirty="0"/>
              <a:t>klik om stijl te bewerken</a:t>
            </a:r>
          </a:p>
        </p:txBody>
      </p:sp>
      <p:sp>
        <p:nvSpPr>
          <p:cNvPr id="11" name="Tijdelijke aanduiding voor tekst 11">
            <a:extLst>
              <a:ext uri="{FF2B5EF4-FFF2-40B4-BE49-F238E27FC236}">
                <a16:creationId xmlns:a16="http://schemas.microsoft.com/office/drawing/2014/main" id="{38993F31-7383-BA30-CB75-BC0908E17F3A}"/>
              </a:ext>
            </a:extLst>
          </p:cNvPr>
          <p:cNvSpPr>
            <a:spLocks noGrp="1"/>
          </p:cNvSpPr>
          <p:nvPr>
            <p:ph type="body" sz="quarter" idx="17" hasCustomPrompt="1"/>
          </p:nvPr>
        </p:nvSpPr>
        <p:spPr>
          <a:xfrm>
            <a:off x="747331" y="1373240"/>
            <a:ext cx="6298448" cy="881214"/>
          </a:xfrm>
        </p:spPr>
        <p:txBody>
          <a:bodyPr>
            <a:normAutofit/>
          </a:bodyPr>
          <a:lstStyle>
            <a:lvl1pPr marL="0" indent="0">
              <a:buFontTx/>
              <a:buNone/>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4143891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leinere kop met ruimte voor meer tekst">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7F85FA97-0D97-115A-A320-F9567D8427EA}"/>
              </a:ext>
            </a:extLst>
          </p:cNvPr>
          <p:cNvSpPr/>
          <p:nvPr/>
        </p:nvSpPr>
        <p:spPr>
          <a:xfrm>
            <a:off x="0" y="-15465"/>
            <a:ext cx="9740572" cy="6920285"/>
          </a:xfrm>
          <a:custGeom>
            <a:avLst/>
            <a:gdLst>
              <a:gd name="connsiteX0" fmla="*/ 0 w 9723390"/>
              <a:gd name="connsiteY0" fmla="*/ 0 h 6897924"/>
              <a:gd name="connsiteX1" fmla="*/ 0 w 9723390"/>
              <a:gd name="connsiteY1" fmla="*/ 6897924 h 6897924"/>
              <a:gd name="connsiteX2" fmla="*/ 9723391 w 9723390"/>
              <a:gd name="connsiteY2" fmla="*/ 6897924 h 6897924"/>
              <a:gd name="connsiteX3" fmla="*/ 6208771 w 9723390"/>
              <a:gd name="connsiteY3" fmla="*/ 0 h 6897924"/>
              <a:gd name="connsiteX4" fmla="*/ 0 w 9723390"/>
              <a:gd name="connsiteY4" fmla="*/ 0 h 6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3390" h="6897924">
                <a:moveTo>
                  <a:pt x="0" y="0"/>
                </a:moveTo>
                <a:lnTo>
                  <a:pt x="0" y="6897924"/>
                </a:lnTo>
                <a:lnTo>
                  <a:pt x="9723391" y="6897924"/>
                </a:lnTo>
                <a:lnTo>
                  <a:pt x="6208771" y="0"/>
                </a:lnTo>
                <a:lnTo>
                  <a:pt x="0" y="0"/>
                </a:lnTo>
                <a:close/>
              </a:path>
            </a:pathLst>
          </a:custGeom>
          <a:solidFill>
            <a:schemeClr val="accent3"/>
          </a:solidFill>
          <a:ln w="6383" cap="flat">
            <a:noFill/>
            <a:prstDash val="solid"/>
            <a:miter/>
          </a:ln>
        </p:spPr>
        <p:txBody>
          <a:bodyPr rtlCol="0" anchor="ctr"/>
          <a:lstStyle/>
          <a:p>
            <a:endParaRPr lang="nl-NL" dirty="0"/>
          </a:p>
        </p:txBody>
      </p:sp>
      <p:sp>
        <p:nvSpPr>
          <p:cNvPr id="2" name="Titel 1">
            <a:extLst>
              <a:ext uri="{FF2B5EF4-FFF2-40B4-BE49-F238E27FC236}">
                <a16:creationId xmlns:a16="http://schemas.microsoft.com/office/drawing/2014/main" id="{BEFFB5D4-E7BC-F024-4F5C-6BA46020C2F1}"/>
              </a:ext>
            </a:extLst>
          </p:cNvPr>
          <p:cNvSpPr>
            <a:spLocks noGrp="1"/>
          </p:cNvSpPr>
          <p:nvPr>
            <p:ph type="title" hasCustomPrompt="1"/>
          </p:nvPr>
        </p:nvSpPr>
        <p:spPr>
          <a:xfrm>
            <a:off x="839788" y="773327"/>
            <a:ext cx="5580677" cy="1323400"/>
          </a:xfrm>
        </p:spPr>
        <p:txBody>
          <a:bodyPr anchor="t">
            <a:normAutofit/>
          </a:bodyPr>
          <a:lstStyle>
            <a:lvl1pPr>
              <a:defRPr sz="2600" b="1">
                <a:solidFill>
                  <a:schemeClr val="bg1"/>
                </a:solidFill>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072C76A0-D249-BD05-02FC-A14613A1F520}"/>
              </a:ext>
            </a:extLst>
          </p:cNvPr>
          <p:cNvSpPr>
            <a:spLocks noGrp="1"/>
          </p:cNvSpPr>
          <p:nvPr>
            <p:ph type="body" sz="half" idx="2"/>
          </p:nvPr>
        </p:nvSpPr>
        <p:spPr>
          <a:xfrm>
            <a:off x="839788" y="2057400"/>
            <a:ext cx="55806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7" name="Tijdelijke aanduiding voor afbeelding 23">
            <a:extLst>
              <a:ext uri="{FF2B5EF4-FFF2-40B4-BE49-F238E27FC236}">
                <a16:creationId xmlns:a16="http://schemas.microsoft.com/office/drawing/2014/main" id="{44C9BBE3-DDA5-3268-4039-D061DD0E75F9}"/>
              </a:ext>
            </a:extLst>
          </p:cNvPr>
          <p:cNvSpPr>
            <a:spLocks noGrp="1"/>
          </p:cNvSpPr>
          <p:nvPr>
            <p:ph type="pic" sz="quarter" idx="15"/>
          </p:nvPr>
        </p:nvSpPr>
        <p:spPr>
          <a:xfrm>
            <a:off x="6212038" y="-14442"/>
            <a:ext cx="6023991" cy="6324700"/>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116082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htergrond ">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06889FF-B832-2A67-D2EE-356556EB3C67}"/>
              </a:ext>
            </a:extLst>
          </p:cNvPr>
          <p:cNvSpPr/>
          <p:nvPr/>
        </p:nvSpPr>
        <p:spPr>
          <a:xfrm>
            <a:off x="-31605" y="-41847"/>
            <a:ext cx="9758536" cy="6899847"/>
          </a:xfrm>
          <a:custGeom>
            <a:avLst/>
            <a:gdLst>
              <a:gd name="connsiteX0" fmla="*/ 0 w 12288749"/>
              <a:gd name="connsiteY0" fmla="*/ 0 h 6912421"/>
              <a:gd name="connsiteX1" fmla="*/ 12288750 w 12288749"/>
              <a:gd name="connsiteY1" fmla="*/ 0 h 6912421"/>
              <a:gd name="connsiteX2" fmla="*/ 12288750 w 12288749"/>
              <a:gd name="connsiteY2" fmla="*/ 6912422 h 6912421"/>
              <a:gd name="connsiteX3" fmla="*/ 0 w 12288749"/>
              <a:gd name="connsiteY3" fmla="*/ 6912422 h 6912421"/>
              <a:gd name="connsiteX0" fmla="*/ 0 w 12288750"/>
              <a:gd name="connsiteY0" fmla="*/ 0 h 6912422"/>
              <a:gd name="connsiteX1" fmla="*/ 6185130 w 12288750"/>
              <a:gd name="connsiteY1" fmla="*/ 11451 h 6912422"/>
              <a:gd name="connsiteX2" fmla="*/ 12288750 w 12288750"/>
              <a:gd name="connsiteY2" fmla="*/ 6912422 h 6912422"/>
              <a:gd name="connsiteX3" fmla="*/ 0 w 12288750"/>
              <a:gd name="connsiteY3" fmla="*/ 6912422 h 6912422"/>
              <a:gd name="connsiteX4" fmla="*/ 0 w 12288750"/>
              <a:gd name="connsiteY4" fmla="*/ 0 h 6912422"/>
              <a:gd name="connsiteX0" fmla="*/ 0 w 9739860"/>
              <a:gd name="connsiteY0" fmla="*/ 0 h 6912422"/>
              <a:gd name="connsiteX1" fmla="*/ 6185130 w 9739860"/>
              <a:gd name="connsiteY1" fmla="*/ 11451 h 6912422"/>
              <a:gd name="connsiteX2" fmla="*/ 9739860 w 9739860"/>
              <a:gd name="connsiteY2" fmla="*/ 6912422 h 6912422"/>
              <a:gd name="connsiteX3" fmla="*/ 0 w 9739860"/>
              <a:gd name="connsiteY3" fmla="*/ 6912422 h 6912422"/>
              <a:gd name="connsiteX4" fmla="*/ 0 w 9739860"/>
              <a:gd name="connsiteY4" fmla="*/ 0 h 6912422"/>
              <a:gd name="connsiteX0" fmla="*/ 0 w 9751308"/>
              <a:gd name="connsiteY0" fmla="*/ 0 h 6912422"/>
              <a:gd name="connsiteX1" fmla="*/ 6185130 w 9751308"/>
              <a:gd name="connsiteY1" fmla="*/ 11451 h 6912422"/>
              <a:gd name="connsiteX2" fmla="*/ 9751308 w 9751308"/>
              <a:gd name="connsiteY2" fmla="*/ 6889520 h 6912422"/>
              <a:gd name="connsiteX3" fmla="*/ 0 w 9751308"/>
              <a:gd name="connsiteY3" fmla="*/ 6912422 h 6912422"/>
              <a:gd name="connsiteX4" fmla="*/ 0 w 9751308"/>
              <a:gd name="connsiteY4" fmla="*/ 0 h 6912422"/>
              <a:gd name="connsiteX0" fmla="*/ 0 w 9762756"/>
              <a:gd name="connsiteY0" fmla="*/ 0 h 6923873"/>
              <a:gd name="connsiteX1" fmla="*/ 6185130 w 9762756"/>
              <a:gd name="connsiteY1" fmla="*/ 11451 h 6923873"/>
              <a:gd name="connsiteX2" fmla="*/ 9762756 w 9762756"/>
              <a:gd name="connsiteY2" fmla="*/ 6923873 h 6923873"/>
              <a:gd name="connsiteX3" fmla="*/ 0 w 9762756"/>
              <a:gd name="connsiteY3" fmla="*/ 6912422 h 6923873"/>
              <a:gd name="connsiteX4" fmla="*/ 0 w 9762756"/>
              <a:gd name="connsiteY4" fmla="*/ 0 h 6923873"/>
              <a:gd name="connsiteX0" fmla="*/ 0 w 9762756"/>
              <a:gd name="connsiteY0" fmla="*/ 0 h 6923873"/>
              <a:gd name="connsiteX1" fmla="*/ 6242372 w 9762756"/>
              <a:gd name="connsiteY1" fmla="*/ 0 h 6923873"/>
              <a:gd name="connsiteX2" fmla="*/ 9762756 w 9762756"/>
              <a:gd name="connsiteY2" fmla="*/ 6923873 h 6923873"/>
              <a:gd name="connsiteX3" fmla="*/ 0 w 9762756"/>
              <a:gd name="connsiteY3" fmla="*/ 6912422 h 6923873"/>
              <a:gd name="connsiteX4" fmla="*/ 0 w 9762756"/>
              <a:gd name="connsiteY4" fmla="*/ 0 h 6923873"/>
              <a:gd name="connsiteX0" fmla="*/ 0 w 9751308"/>
              <a:gd name="connsiteY0" fmla="*/ 0 h 6946775"/>
              <a:gd name="connsiteX1" fmla="*/ 6242372 w 9751308"/>
              <a:gd name="connsiteY1" fmla="*/ 0 h 6946775"/>
              <a:gd name="connsiteX2" fmla="*/ 9751308 w 9751308"/>
              <a:gd name="connsiteY2" fmla="*/ 6946775 h 6946775"/>
              <a:gd name="connsiteX3" fmla="*/ 0 w 9751308"/>
              <a:gd name="connsiteY3" fmla="*/ 6912422 h 6946775"/>
              <a:gd name="connsiteX4" fmla="*/ 0 w 9751308"/>
              <a:gd name="connsiteY4" fmla="*/ 0 h 6946775"/>
              <a:gd name="connsiteX0" fmla="*/ 0 w 9774205"/>
              <a:gd name="connsiteY0" fmla="*/ 0 h 6912423"/>
              <a:gd name="connsiteX1" fmla="*/ 6242372 w 9774205"/>
              <a:gd name="connsiteY1" fmla="*/ 0 h 6912423"/>
              <a:gd name="connsiteX2" fmla="*/ 9774205 w 9774205"/>
              <a:gd name="connsiteY2" fmla="*/ 6912423 h 6912423"/>
              <a:gd name="connsiteX3" fmla="*/ 0 w 9774205"/>
              <a:gd name="connsiteY3" fmla="*/ 6912422 h 6912423"/>
              <a:gd name="connsiteX4" fmla="*/ 0 w 9774205"/>
              <a:gd name="connsiteY4" fmla="*/ 0 h 691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4205" h="6912423">
                <a:moveTo>
                  <a:pt x="0" y="0"/>
                </a:moveTo>
                <a:lnTo>
                  <a:pt x="6242372" y="0"/>
                </a:lnTo>
                <a:lnTo>
                  <a:pt x="9774205" y="6912423"/>
                </a:lnTo>
                <a:lnTo>
                  <a:pt x="0" y="6912422"/>
                </a:lnTo>
                <a:lnTo>
                  <a:pt x="0" y="0"/>
                </a:lnTo>
                <a:close/>
              </a:path>
            </a:pathLst>
          </a:custGeom>
          <a:solidFill>
            <a:schemeClr val="bg1"/>
          </a:solidFill>
          <a:ln w="6397"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19F04F16-282C-EF85-D844-F3CA7DE97687}"/>
              </a:ext>
            </a:extLst>
          </p:cNvPr>
          <p:cNvSpPr/>
          <p:nvPr/>
        </p:nvSpPr>
        <p:spPr>
          <a:xfrm>
            <a:off x="6190213" y="-41847"/>
            <a:ext cx="6089791" cy="6283772"/>
          </a:xfrm>
          <a:custGeom>
            <a:avLst/>
            <a:gdLst>
              <a:gd name="connsiteX0" fmla="*/ 0 w 6066930"/>
              <a:gd name="connsiteY0" fmla="*/ 0 h 6912421"/>
              <a:gd name="connsiteX1" fmla="*/ 3522007 w 6066930"/>
              <a:gd name="connsiteY1" fmla="*/ 6912422 h 6912421"/>
              <a:gd name="connsiteX2" fmla="*/ 3737892 w 6066930"/>
              <a:gd name="connsiteY2" fmla="*/ 6912422 h 6912421"/>
              <a:gd name="connsiteX3" fmla="*/ 6066931 w 6066930"/>
              <a:gd name="connsiteY3" fmla="*/ 5725726 h 6912421"/>
              <a:gd name="connsiteX4" fmla="*/ 6066931 w 6066930"/>
              <a:gd name="connsiteY4" fmla="*/ 0 h 6912421"/>
              <a:gd name="connsiteX5" fmla="*/ 0 w 6066930"/>
              <a:gd name="connsiteY5" fmla="*/ 0 h 6912421"/>
              <a:gd name="connsiteX0" fmla="*/ 0 w 6066931"/>
              <a:gd name="connsiteY0" fmla="*/ 0 h 6912422"/>
              <a:gd name="connsiteX1" fmla="*/ 2424727 w 6066931"/>
              <a:gd name="connsiteY1" fmla="*/ 4729292 h 6912422"/>
              <a:gd name="connsiteX2" fmla="*/ 3737892 w 6066931"/>
              <a:gd name="connsiteY2" fmla="*/ 6912422 h 6912422"/>
              <a:gd name="connsiteX3" fmla="*/ 6066931 w 6066931"/>
              <a:gd name="connsiteY3" fmla="*/ 5725726 h 6912422"/>
              <a:gd name="connsiteX4" fmla="*/ 6066931 w 6066931"/>
              <a:gd name="connsiteY4" fmla="*/ 0 h 6912422"/>
              <a:gd name="connsiteX5" fmla="*/ 0 w 6066931"/>
              <a:gd name="connsiteY5" fmla="*/ 0 h 6912422"/>
              <a:gd name="connsiteX0" fmla="*/ 0 w 6066931"/>
              <a:gd name="connsiteY0" fmla="*/ 0 h 5725726"/>
              <a:gd name="connsiteX1" fmla="*/ 2424727 w 6066931"/>
              <a:gd name="connsiteY1" fmla="*/ 4729292 h 5725726"/>
              <a:gd name="connsiteX2" fmla="*/ 3372132 w 6066931"/>
              <a:gd name="connsiteY2" fmla="*/ 4580702 h 5725726"/>
              <a:gd name="connsiteX3" fmla="*/ 6066931 w 6066931"/>
              <a:gd name="connsiteY3" fmla="*/ 5725726 h 5725726"/>
              <a:gd name="connsiteX4" fmla="*/ 6066931 w 6066931"/>
              <a:gd name="connsiteY4" fmla="*/ 0 h 5725726"/>
              <a:gd name="connsiteX5" fmla="*/ 0 w 6066931"/>
              <a:gd name="connsiteY5" fmla="*/ 0 h 5725726"/>
              <a:gd name="connsiteX0" fmla="*/ 0 w 6066931"/>
              <a:gd name="connsiteY0" fmla="*/ 0 h 6272342"/>
              <a:gd name="connsiteX1" fmla="*/ 2424727 w 6066931"/>
              <a:gd name="connsiteY1" fmla="*/ 4729292 h 6272342"/>
              <a:gd name="connsiteX2" fmla="*/ 3189252 w 6066931"/>
              <a:gd name="connsiteY2" fmla="*/ 6272342 h 6272342"/>
              <a:gd name="connsiteX3" fmla="*/ 6066931 w 6066931"/>
              <a:gd name="connsiteY3" fmla="*/ 5725726 h 6272342"/>
              <a:gd name="connsiteX4" fmla="*/ 6066931 w 6066931"/>
              <a:gd name="connsiteY4" fmla="*/ 0 h 6272342"/>
              <a:gd name="connsiteX5" fmla="*/ 0 w 6066931"/>
              <a:gd name="connsiteY5" fmla="*/ 0 h 6272342"/>
              <a:gd name="connsiteX0" fmla="*/ 0 w 6078361"/>
              <a:gd name="connsiteY0" fmla="*/ 0 h 6272342"/>
              <a:gd name="connsiteX1" fmla="*/ 2424727 w 6078361"/>
              <a:gd name="connsiteY1" fmla="*/ 4729292 h 6272342"/>
              <a:gd name="connsiteX2" fmla="*/ 3189252 w 6078361"/>
              <a:gd name="connsiteY2" fmla="*/ 6272342 h 6272342"/>
              <a:gd name="connsiteX3" fmla="*/ 6078361 w 6078361"/>
              <a:gd name="connsiteY3" fmla="*/ 4811326 h 6272342"/>
              <a:gd name="connsiteX4" fmla="*/ 6066931 w 6078361"/>
              <a:gd name="connsiteY4" fmla="*/ 0 h 6272342"/>
              <a:gd name="connsiteX5" fmla="*/ 0 w 6078361"/>
              <a:gd name="connsiteY5" fmla="*/ 0 h 6272342"/>
              <a:gd name="connsiteX0" fmla="*/ 0 w 6089791"/>
              <a:gd name="connsiteY0" fmla="*/ 0 h 6272342"/>
              <a:gd name="connsiteX1" fmla="*/ 2424727 w 6089791"/>
              <a:gd name="connsiteY1" fmla="*/ 4729292 h 6272342"/>
              <a:gd name="connsiteX2" fmla="*/ 3189252 w 6089791"/>
              <a:gd name="connsiteY2" fmla="*/ 6272342 h 6272342"/>
              <a:gd name="connsiteX3" fmla="*/ 6089791 w 6089791"/>
              <a:gd name="connsiteY3" fmla="*/ 4834186 h 6272342"/>
              <a:gd name="connsiteX4" fmla="*/ 6066931 w 6089791"/>
              <a:gd name="connsiteY4" fmla="*/ 0 h 6272342"/>
              <a:gd name="connsiteX5" fmla="*/ 0 w 6089791"/>
              <a:gd name="connsiteY5" fmla="*/ 0 h 6272342"/>
              <a:gd name="connsiteX0" fmla="*/ 0 w 6089791"/>
              <a:gd name="connsiteY0" fmla="*/ 0 h 6295202"/>
              <a:gd name="connsiteX1" fmla="*/ 2424727 w 6089791"/>
              <a:gd name="connsiteY1" fmla="*/ 4729292 h 6295202"/>
              <a:gd name="connsiteX2" fmla="*/ 3223542 w 6089791"/>
              <a:gd name="connsiteY2" fmla="*/ 6295202 h 6295202"/>
              <a:gd name="connsiteX3" fmla="*/ 6089791 w 6089791"/>
              <a:gd name="connsiteY3" fmla="*/ 4834186 h 6295202"/>
              <a:gd name="connsiteX4" fmla="*/ 6066931 w 6089791"/>
              <a:gd name="connsiteY4" fmla="*/ 0 h 6295202"/>
              <a:gd name="connsiteX5" fmla="*/ 0 w 6089791"/>
              <a:gd name="connsiteY5" fmla="*/ 0 h 6295202"/>
              <a:gd name="connsiteX0" fmla="*/ 0 w 6089791"/>
              <a:gd name="connsiteY0" fmla="*/ 0 h 6295202"/>
              <a:gd name="connsiteX1" fmla="*/ 3223542 w 6089791"/>
              <a:gd name="connsiteY1" fmla="*/ 6295202 h 6295202"/>
              <a:gd name="connsiteX2" fmla="*/ 6089791 w 6089791"/>
              <a:gd name="connsiteY2" fmla="*/ 4834186 h 6295202"/>
              <a:gd name="connsiteX3" fmla="*/ 6066931 w 6089791"/>
              <a:gd name="connsiteY3" fmla="*/ 0 h 6295202"/>
              <a:gd name="connsiteX4" fmla="*/ 0 w 6089791"/>
              <a:gd name="connsiteY4" fmla="*/ 0 h 6295202"/>
              <a:gd name="connsiteX0" fmla="*/ 0 w 6089791"/>
              <a:gd name="connsiteY0" fmla="*/ 0 h 6283772"/>
              <a:gd name="connsiteX1" fmla="*/ 3212112 w 6089791"/>
              <a:gd name="connsiteY1" fmla="*/ 6283772 h 6283772"/>
              <a:gd name="connsiteX2" fmla="*/ 6089791 w 6089791"/>
              <a:gd name="connsiteY2" fmla="*/ 4834186 h 6283772"/>
              <a:gd name="connsiteX3" fmla="*/ 6066931 w 6089791"/>
              <a:gd name="connsiteY3" fmla="*/ 0 h 6283772"/>
              <a:gd name="connsiteX4" fmla="*/ 0 w 6089791"/>
              <a:gd name="connsiteY4" fmla="*/ 0 h 628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791" h="6283772">
                <a:moveTo>
                  <a:pt x="0" y="0"/>
                </a:moveTo>
                <a:lnTo>
                  <a:pt x="3212112" y="6283772"/>
                </a:lnTo>
                <a:lnTo>
                  <a:pt x="6089791" y="4834186"/>
                </a:lnTo>
                <a:lnTo>
                  <a:pt x="6066931" y="0"/>
                </a:lnTo>
                <a:lnTo>
                  <a:pt x="0" y="0"/>
                </a:lnTo>
                <a:close/>
              </a:path>
            </a:pathLst>
          </a:custGeom>
          <a:solidFill>
            <a:schemeClr val="bg2"/>
          </a:solidFill>
          <a:ln w="6397" cap="flat">
            <a:noFill/>
            <a:prstDash val="solid"/>
            <a:miter/>
          </a:ln>
        </p:spPr>
        <p:txBody>
          <a:bodyPr rtlCol="0" anchor="ctr"/>
          <a:lstStyle/>
          <a:p>
            <a:endParaRPr lang="nl-NL"/>
          </a:p>
        </p:txBody>
      </p:sp>
    </p:spTree>
    <p:extLst>
      <p:ext uri="{BB962C8B-B14F-4D97-AF65-F5344CB8AC3E}">
        <p14:creationId xmlns:p14="http://schemas.microsoft.com/office/powerpoint/2010/main" val="386215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p met ruimte voor meer opsommingen">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2037FEE-1E8C-4C8F-FCA1-1E847A8D83AC}"/>
              </a:ext>
            </a:extLst>
          </p:cNvPr>
          <p:cNvSpPr/>
          <p:nvPr/>
        </p:nvSpPr>
        <p:spPr>
          <a:xfrm>
            <a:off x="-1" y="-24239"/>
            <a:ext cx="9719396" cy="6888483"/>
          </a:xfrm>
          <a:custGeom>
            <a:avLst/>
            <a:gdLst>
              <a:gd name="connsiteX0" fmla="*/ 0 w 9719396"/>
              <a:gd name="connsiteY0" fmla="*/ 0 h 6888483"/>
              <a:gd name="connsiteX1" fmla="*/ 0 w 9719396"/>
              <a:gd name="connsiteY1" fmla="*/ 6888484 h 6888483"/>
              <a:gd name="connsiteX2" fmla="*/ 9719396 w 9719396"/>
              <a:gd name="connsiteY2" fmla="*/ 6888484 h 6888483"/>
              <a:gd name="connsiteX3" fmla="*/ 6209586 w 9719396"/>
              <a:gd name="connsiteY3" fmla="*/ 0 h 6888483"/>
              <a:gd name="connsiteX4" fmla="*/ 0 w 9719396"/>
              <a:gd name="connsiteY4" fmla="*/ 0 h 688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96" h="6888483">
                <a:moveTo>
                  <a:pt x="0" y="0"/>
                </a:moveTo>
                <a:lnTo>
                  <a:pt x="0" y="6888484"/>
                </a:lnTo>
                <a:lnTo>
                  <a:pt x="9719396" y="6888484"/>
                </a:lnTo>
                <a:lnTo>
                  <a:pt x="6209586" y="0"/>
                </a:lnTo>
                <a:lnTo>
                  <a:pt x="0" y="0"/>
                </a:lnTo>
                <a:close/>
              </a:path>
            </a:pathLst>
          </a:custGeom>
          <a:solidFill>
            <a:schemeClr val="accent5"/>
          </a:solidFill>
          <a:ln w="6374" cap="flat">
            <a:noFill/>
            <a:prstDash val="solid"/>
            <a:miter/>
          </a:ln>
        </p:spPr>
        <p:txBody>
          <a:bodyPr rtlCol="0" anchor="ctr"/>
          <a:lstStyle/>
          <a:p>
            <a:endParaRPr lang="nl-NL" dirty="0"/>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hasCustomPrompt="1"/>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bg1"/>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6205609" y="-14441"/>
            <a:ext cx="5989600" cy="6288592"/>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10515600" cy="1906258"/>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3349455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met foto in achtergrond">
    <p:bg>
      <p:bgPr>
        <a:solidFill>
          <a:schemeClr val="bg1"/>
        </a:solidFill>
        <a:effectLst/>
      </p:bgPr>
    </p:bg>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F6556502-826C-303C-B16B-D8C0C6DC1E8A}"/>
              </a:ext>
            </a:extLst>
          </p:cNvPr>
          <p:cNvSpPr>
            <a:spLocks noGrp="1"/>
          </p:cNvSpPr>
          <p:nvPr>
            <p:ph type="title" hasCustomPrompt="1"/>
          </p:nvPr>
        </p:nvSpPr>
        <p:spPr>
          <a:xfrm>
            <a:off x="717122" y="963386"/>
            <a:ext cx="10515600" cy="4016828"/>
          </a:xfrm>
        </p:spPr>
        <p:txBody>
          <a:bodyPr>
            <a:normAutofit/>
          </a:bodyPr>
          <a:lstStyle>
            <a:lvl1pPr>
              <a:defRPr sz="6100" b="1">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2923054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p met tekst eronder">
    <p:spTree>
      <p:nvGrpSpPr>
        <p:cNvPr id="1" name=""/>
        <p:cNvGrpSpPr/>
        <p:nvPr/>
      </p:nvGrpSpPr>
      <p:grpSpPr>
        <a:xfrm>
          <a:off x="0" y="0"/>
          <a:ext cx="0" cy="0"/>
          <a:chOff x="0" y="0"/>
          <a:chExt cx="0" cy="0"/>
        </a:xfrm>
      </p:grpSpPr>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740032" y="-14441"/>
            <a:ext cx="7455176"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2564" h="3070051">
                <a:moveTo>
                  <a:pt x="811346" y="0"/>
                </a:moveTo>
                <a:lnTo>
                  <a:pt x="4220747" y="0"/>
                </a:lnTo>
                <a:cubicBezTo>
                  <a:pt x="4224381" y="1075161"/>
                  <a:pt x="4218929" y="1083736"/>
                  <a:pt x="4222564" y="2158897"/>
                </a:cubicBezTo>
                <a:cubicBezTo>
                  <a:pt x="3890617" y="2307540"/>
                  <a:pt x="3012288" y="2653064"/>
                  <a:pt x="2650660" y="2797776"/>
                </a:cubicBezTo>
                <a:lnTo>
                  <a:pt x="2821479" y="3070051"/>
                </a:lnTo>
                <a:lnTo>
                  <a:pt x="1127056" y="3063619"/>
                </a:lnTo>
                <a:lnTo>
                  <a:pt x="0" y="1354893"/>
                </a:lnTo>
                <a:lnTo>
                  <a:pt x="1333523" y="811267"/>
                </a:lnTo>
                <a:cubicBezTo>
                  <a:pt x="1116205" y="469682"/>
                  <a:pt x="848960" y="103053"/>
                  <a:pt x="811346"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9" name="Vrije vorm: vorm 8">
            <a:extLst>
              <a:ext uri="{FF2B5EF4-FFF2-40B4-BE49-F238E27FC236}">
                <a16:creationId xmlns:a16="http://schemas.microsoft.com/office/drawing/2014/main" id="{08DD061F-AD0B-36FF-1354-CF2A3592868C}"/>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chemeClr val="bg1"/>
          </a:solidFill>
          <a:ln w="634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AFE61E5-82FF-CDDE-1943-E3F51462C003}"/>
              </a:ext>
            </a:extLst>
          </p:cNvPr>
          <p:cNvSpPr/>
          <p:nvPr/>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2126694"/>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2273703"/>
            <a:ext cx="4687434" cy="1129999"/>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2139203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p met korte tekst eronder">
    <p:spTree>
      <p:nvGrpSpPr>
        <p:cNvPr id="1" name=""/>
        <p:cNvGrpSpPr/>
        <p:nvPr/>
      </p:nvGrpSpPr>
      <p:grpSpPr>
        <a:xfrm>
          <a:off x="0" y="0"/>
          <a:ext cx="0" cy="0"/>
          <a:chOff x="0" y="0"/>
          <a:chExt cx="0" cy="0"/>
        </a:xfrm>
      </p:grpSpPr>
      <p:sp>
        <p:nvSpPr>
          <p:cNvPr id="58" name="Vrije vorm: vorm 57">
            <a:extLst>
              <a:ext uri="{FF2B5EF4-FFF2-40B4-BE49-F238E27FC236}">
                <a16:creationId xmlns:a16="http://schemas.microsoft.com/office/drawing/2014/main" id="{522FE736-C9F4-EA03-AF85-01209F65084D}"/>
              </a:ext>
            </a:extLst>
          </p:cNvPr>
          <p:cNvSpPr/>
          <p:nvPr userDrawn="1"/>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16326" y="-14441"/>
            <a:ext cx="12211534"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22014 w 4222564"/>
              <a:gd name="connsiteY7" fmla="*/ 820319 h 3070051"/>
              <a:gd name="connsiteX8" fmla="*/ 811346 w 4222564"/>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02992 w 6403542"/>
              <a:gd name="connsiteY7" fmla="*/ 820319 h 3070051"/>
              <a:gd name="connsiteX8" fmla="*/ 2992324 w 6403542"/>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14501 w 6403542"/>
              <a:gd name="connsiteY7" fmla="*/ 815793 h 3070051"/>
              <a:gd name="connsiteX8" fmla="*/ 2992324 w 6403542"/>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512993 w 6916535"/>
              <a:gd name="connsiteY6" fmla="*/ 2223883 h 3070051"/>
              <a:gd name="connsiteX7" fmla="*/ 4027494 w 6916535"/>
              <a:gd name="connsiteY7" fmla="*/ 815793 h 3070051"/>
              <a:gd name="connsiteX8" fmla="*/ 3505317 w 6916535"/>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348766 w 6916535"/>
              <a:gd name="connsiteY6" fmla="*/ 2504779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30257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3 w 6916535"/>
              <a:gd name="connsiteY7" fmla="*/ 2219357 h 3070051"/>
              <a:gd name="connsiteX8" fmla="*/ 4021740 w 6916535"/>
              <a:gd name="connsiteY8" fmla="*/ 824845 h 3070051"/>
              <a:gd name="connsiteX9" fmla="*/ 3505317 w 6916535"/>
              <a:gd name="connsiteY9"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535" h="3070051">
                <a:moveTo>
                  <a:pt x="3505317" y="0"/>
                </a:moveTo>
                <a:lnTo>
                  <a:pt x="6914718" y="0"/>
                </a:lnTo>
                <a:cubicBezTo>
                  <a:pt x="6918352" y="1075161"/>
                  <a:pt x="6912900" y="1083736"/>
                  <a:pt x="6916535" y="2158897"/>
                </a:cubicBezTo>
                <a:cubicBezTo>
                  <a:pt x="6584588" y="2307540"/>
                  <a:pt x="5706259" y="2653064"/>
                  <a:pt x="5344631" y="2797776"/>
                </a:cubicBezTo>
                <a:lnTo>
                  <a:pt x="5515450" y="3070051"/>
                </a:lnTo>
                <a:lnTo>
                  <a:pt x="0" y="3063619"/>
                </a:lnTo>
                <a:cubicBezTo>
                  <a:pt x="3082" y="2525821"/>
                  <a:pt x="6165" y="1988022"/>
                  <a:pt x="9247" y="1450224"/>
                </a:cubicBezTo>
                <a:lnTo>
                  <a:pt x="524503" y="2219357"/>
                </a:lnTo>
                <a:lnTo>
                  <a:pt x="4021740" y="824845"/>
                </a:lnTo>
                <a:cubicBezTo>
                  <a:pt x="3804422" y="483260"/>
                  <a:pt x="3542931" y="103053"/>
                  <a:pt x="3505317"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1828800"/>
            <a:ext cx="4687434" cy="2225040"/>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1742971"/>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353693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p met opsomming rechts">
    <p:spTree>
      <p:nvGrpSpPr>
        <p:cNvPr id="1" name=""/>
        <p:cNvGrpSpPr/>
        <p:nvPr/>
      </p:nvGrpSpPr>
      <p:grpSpPr>
        <a:xfrm>
          <a:off x="0" y="0"/>
          <a:ext cx="0" cy="0"/>
          <a:chOff x="0" y="0"/>
          <a:chExt cx="0" cy="0"/>
        </a:xfrm>
      </p:grpSpPr>
      <p:sp>
        <p:nvSpPr>
          <p:cNvPr id="98" name="Vrije vorm: vorm 97">
            <a:extLst>
              <a:ext uri="{FF2B5EF4-FFF2-40B4-BE49-F238E27FC236}">
                <a16:creationId xmlns:a16="http://schemas.microsoft.com/office/drawing/2014/main" id="{60A761EC-55B6-6A4D-1622-6A9BB9F93230}"/>
              </a:ext>
            </a:extLst>
          </p:cNvPr>
          <p:cNvSpPr/>
          <p:nvPr/>
        </p:nvSpPr>
        <p:spPr>
          <a:xfrm>
            <a:off x="-13032" y="0"/>
            <a:ext cx="6771864" cy="4271425"/>
          </a:xfrm>
          <a:custGeom>
            <a:avLst/>
            <a:gdLst>
              <a:gd name="connsiteX0" fmla="*/ 0 w 6751823"/>
              <a:gd name="connsiteY0" fmla="*/ 0 h 4271425"/>
              <a:gd name="connsiteX1" fmla="*/ 0 w 6751823"/>
              <a:gd name="connsiteY1" fmla="*/ 3252150 h 4271425"/>
              <a:gd name="connsiteX2" fmla="*/ 519322 w 6751823"/>
              <a:gd name="connsiteY2" fmla="*/ 4271426 h 4271425"/>
              <a:gd name="connsiteX3" fmla="*/ 6751824 w 6751823"/>
              <a:gd name="connsiteY3" fmla="*/ 1095858 h 4271425"/>
              <a:gd name="connsiteX4" fmla="*/ 6193446 w 6751823"/>
              <a:gd name="connsiteY4" fmla="*/ 0 h 4271425"/>
              <a:gd name="connsiteX5" fmla="*/ 0 w 6751823"/>
              <a:gd name="connsiteY5" fmla="*/ 0 h 42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23" h="4271425">
                <a:moveTo>
                  <a:pt x="0" y="0"/>
                </a:moveTo>
                <a:lnTo>
                  <a:pt x="0" y="3252150"/>
                </a:lnTo>
                <a:lnTo>
                  <a:pt x="519322" y="4271426"/>
                </a:lnTo>
                <a:lnTo>
                  <a:pt x="6751824" y="1095858"/>
                </a:lnTo>
                <a:lnTo>
                  <a:pt x="6193446" y="0"/>
                </a:lnTo>
                <a:lnTo>
                  <a:pt x="0" y="0"/>
                </a:lnTo>
                <a:close/>
              </a:path>
            </a:pathLst>
          </a:custGeom>
          <a:solidFill>
            <a:schemeClr val="accent4"/>
          </a:solidFill>
          <a:ln w="6371" cap="flat">
            <a:noFill/>
            <a:prstDash val="solid"/>
            <a:miter/>
          </a:ln>
        </p:spPr>
        <p:txBody>
          <a:bodyPr rtlCol="0" anchor="ctr"/>
          <a:lstStyle/>
          <a:p>
            <a:endParaRPr lang="nl-NL"/>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9525" y="2276475"/>
            <a:ext cx="6801027" cy="4589147"/>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 name="connsiteX0" fmla="*/ 0 w 3830479"/>
              <a:gd name="connsiteY0" fmla="*/ 0 h 3067738"/>
              <a:gd name="connsiteX1" fmla="*/ 3386280 w 3830479"/>
              <a:gd name="connsiteY1" fmla="*/ 0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67738"/>
              <a:gd name="connsiteX1" fmla="*/ 2512306 w 3830479"/>
              <a:gd name="connsiteY1" fmla="*/ 1014105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86650"/>
              <a:gd name="connsiteX1" fmla="*/ 2512306 w 3830479"/>
              <a:gd name="connsiteY1" fmla="*/ 1014105 h 3086650"/>
              <a:gd name="connsiteX2" fmla="*/ 3830479 w 3830479"/>
              <a:gd name="connsiteY2" fmla="*/ 3041465 h 3086650"/>
              <a:gd name="connsiteX3" fmla="*/ 8901 w 3830479"/>
              <a:gd name="connsiteY3" fmla="*/ 3056606 h 3086650"/>
              <a:gd name="connsiteX4" fmla="*/ 0 w 3830479"/>
              <a:gd name="connsiteY4" fmla="*/ 0 h 3086650"/>
              <a:gd name="connsiteX0" fmla="*/ 0 w 3830479"/>
              <a:gd name="connsiteY0" fmla="*/ 428554 h 2072545"/>
              <a:gd name="connsiteX1" fmla="*/ 2512306 w 3830479"/>
              <a:gd name="connsiteY1" fmla="*/ 0 h 2072545"/>
              <a:gd name="connsiteX2" fmla="*/ 3830479 w 3830479"/>
              <a:gd name="connsiteY2" fmla="*/ 2027360 h 2072545"/>
              <a:gd name="connsiteX3" fmla="*/ 8901 w 3830479"/>
              <a:gd name="connsiteY3" fmla="*/ 2042501 h 2072545"/>
              <a:gd name="connsiteX4" fmla="*/ 0 w 3830479"/>
              <a:gd name="connsiteY4" fmla="*/ 428554 h 2072545"/>
              <a:gd name="connsiteX0" fmla="*/ 0 w 3830479"/>
              <a:gd name="connsiteY0" fmla="*/ 428554 h 2072545"/>
              <a:gd name="connsiteX1" fmla="*/ 1089770 w 3830479"/>
              <a:gd name="connsiteY1" fmla="*/ 237614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434482"/>
              <a:gd name="connsiteX1" fmla="*/ 302115 w 3830479"/>
              <a:gd name="connsiteY1" fmla="*/ 882567 h 2434482"/>
              <a:gd name="connsiteX2" fmla="*/ 2512306 w 3830479"/>
              <a:gd name="connsiteY2" fmla="*/ 0 h 2434482"/>
              <a:gd name="connsiteX3" fmla="*/ 3830479 w 3830479"/>
              <a:gd name="connsiteY3" fmla="*/ 2027360 h 2434482"/>
              <a:gd name="connsiteX4" fmla="*/ 8901 w 3830479"/>
              <a:gd name="connsiteY4" fmla="*/ 2042501 h 2434482"/>
              <a:gd name="connsiteX5" fmla="*/ 0 w 3830479"/>
              <a:gd name="connsiteY5" fmla="*/ 428554 h 2434482"/>
              <a:gd name="connsiteX0" fmla="*/ 0 w 3830479"/>
              <a:gd name="connsiteY0" fmla="*/ 428554 h 2180939"/>
              <a:gd name="connsiteX1" fmla="*/ 302115 w 3830479"/>
              <a:gd name="connsiteY1" fmla="*/ 882567 h 2180939"/>
              <a:gd name="connsiteX2" fmla="*/ 2512306 w 3830479"/>
              <a:gd name="connsiteY2" fmla="*/ 0 h 2180939"/>
              <a:gd name="connsiteX3" fmla="*/ 3830479 w 3830479"/>
              <a:gd name="connsiteY3" fmla="*/ 2027360 h 2180939"/>
              <a:gd name="connsiteX4" fmla="*/ 8901 w 3830479"/>
              <a:gd name="connsiteY4" fmla="*/ 2042501 h 2180939"/>
              <a:gd name="connsiteX5" fmla="*/ 0 w 3830479"/>
              <a:gd name="connsiteY5" fmla="*/ 428554 h 2180939"/>
              <a:gd name="connsiteX0" fmla="*/ 0 w 3830479"/>
              <a:gd name="connsiteY0" fmla="*/ 428554 h 2182083"/>
              <a:gd name="connsiteX1" fmla="*/ 302115 w 3830479"/>
              <a:gd name="connsiteY1" fmla="*/ 882567 h 2182083"/>
              <a:gd name="connsiteX2" fmla="*/ 2512306 w 3830479"/>
              <a:gd name="connsiteY2" fmla="*/ 0 h 2182083"/>
              <a:gd name="connsiteX3" fmla="*/ 3830479 w 3830479"/>
              <a:gd name="connsiteY3" fmla="*/ 2027360 h 2182083"/>
              <a:gd name="connsiteX4" fmla="*/ 3506 w 3830479"/>
              <a:gd name="connsiteY4" fmla="*/ 2046744 h 2182083"/>
              <a:gd name="connsiteX5" fmla="*/ 0 w 3830479"/>
              <a:gd name="connsiteY5" fmla="*/ 428554 h 2182083"/>
              <a:gd name="connsiteX0" fmla="*/ 0 w 3830479"/>
              <a:gd name="connsiteY0" fmla="*/ 428554 h 2046744"/>
              <a:gd name="connsiteX1" fmla="*/ 302115 w 3830479"/>
              <a:gd name="connsiteY1" fmla="*/ 882567 h 2046744"/>
              <a:gd name="connsiteX2" fmla="*/ 2512306 w 3830479"/>
              <a:gd name="connsiteY2" fmla="*/ 0 h 2046744"/>
              <a:gd name="connsiteX3" fmla="*/ 3830479 w 3830479"/>
              <a:gd name="connsiteY3" fmla="*/ 2027360 h 2046744"/>
              <a:gd name="connsiteX4" fmla="*/ 3506 w 3830479"/>
              <a:gd name="connsiteY4" fmla="*/ 2046744 h 2046744"/>
              <a:gd name="connsiteX5" fmla="*/ 0 w 3830479"/>
              <a:gd name="connsiteY5" fmla="*/ 428554 h 2046744"/>
              <a:gd name="connsiteX0" fmla="*/ 0 w 3841269"/>
              <a:gd name="connsiteY0" fmla="*/ 428554 h 2046744"/>
              <a:gd name="connsiteX1" fmla="*/ 302115 w 3841269"/>
              <a:gd name="connsiteY1" fmla="*/ 882567 h 2046744"/>
              <a:gd name="connsiteX2" fmla="*/ 2512306 w 3841269"/>
              <a:gd name="connsiteY2" fmla="*/ 0 h 2046744"/>
              <a:gd name="connsiteX3" fmla="*/ 3841269 w 3841269"/>
              <a:gd name="connsiteY3" fmla="*/ 2040090 h 2046744"/>
              <a:gd name="connsiteX4" fmla="*/ 3506 w 3841269"/>
              <a:gd name="connsiteY4" fmla="*/ 2046744 h 2046744"/>
              <a:gd name="connsiteX5" fmla="*/ 0 w 3841269"/>
              <a:gd name="connsiteY5" fmla="*/ 428554 h 2046744"/>
              <a:gd name="connsiteX0" fmla="*/ 7382 w 3848651"/>
              <a:gd name="connsiteY0" fmla="*/ 428554 h 2050987"/>
              <a:gd name="connsiteX1" fmla="*/ 309497 w 3848651"/>
              <a:gd name="connsiteY1" fmla="*/ 882567 h 2050987"/>
              <a:gd name="connsiteX2" fmla="*/ 2519688 w 3848651"/>
              <a:gd name="connsiteY2" fmla="*/ 0 h 2050987"/>
              <a:gd name="connsiteX3" fmla="*/ 3848651 w 3848651"/>
              <a:gd name="connsiteY3" fmla="*/ 2040090 h 2050987"/>
              <a:gd name="connsiteX4" fmla="*/ 98 w 3848651"/>
              <a:gd name="connsiteY4" fmla="*/ 2050987 h 2050987"/>
              <a:gd name="connsiteX5" fmla="*/ 7382 w 3848651"/>
              <a:gd name="connsiteY5" fmla="*/ 428554 h 2050987"/>
              <a:gd name="connsiteX0" fmla="*/ 7382 w 3854046"/>
              <a:gd name="connsiteY0" fmla="*/ 428554 h 2050987"/>
              <a:gd name="connsiteX1" fmla="*/ 309497 w 3854046"/>
              <a:gd name="connsiteY1" fmla="*/ 882567 h 2050987"/>
              <a:gd name="connsiteX2" fmla="*/ 2519688 w 3854046"/>
              <a:gd name="connsiteY2" fmla="*/ 0 h 2050987"/>
              <a:gd name="connsiteX3" fmla="*/ 3854046 w 3854046"/>
              <a:gd name="connsiteY3" fmla="*/ 2048577 h 2050987"/>
              <a:gd name="connsiteX4" fmla="*/ 98 w 3854046"/>
              <a:gd name="connsiteY4" fmla="*/ 2050987 h 2050987"/>
              <a:gd name="connsiteX5" fmla="*/ 7382 w 3854046"/>
              <a:gd name="connsiteY5" fmla="*/ 428554 h 2050987"/>
              <a:gd name="connsiteX0" fmla="*/ 7382 w 3854046"/>
              <a:gd name="connsiteY0" fmla="*/ 428554 h 2048577"/>
              <a:gd name="connsiteX1" fmla="*/ 309497 w 3854046"/>
              <a:gd name="connsiteY1" fmla="*/ 882567 h 2048577"/>
              <a:gd name="connsiteX2" fmla="*/ 2519688 w 3854046"/>
              <a:gd name="connsiteY2" fmla="*/ 0 h 2048577"/>
              <a:gd name="connsiteX3" fmla="*/ 3854046 w 3854046"/>
              <a:gd name="connsiteY3" fmla="*/ 2048577 h 2048577"/>
              <a:gd name="connsiteX4" fmla="*/ 98 w 3854046"/>
              <a:gd name="connsiteY4" fmla="*/ 2046744 h 2048577"/>
              <a:gd name="connsiteX5" fmla="*/ 7382 w 3854046"/>
              <a:gd name="connsiteY5" fmla="*/ 428554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32797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298815 w 3854154"/>
              <a:gd name="connsiteY1" fmla="*/ 891053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309605 w 3854154"/>
              <a:gd name="connsiteY1" fmla="*/ 886810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0 w 3852059"/>
              <a:gd name="connsiteY0" fmla="*/ 432797 h 2048577"/>
              <a:gd name="connsiteX1" fmla="*/ 307510 w 3852059"/>
              <a:gd name="connsiteY1" fmla="*/ 886810 h 2048577"/>
              <a:gd name="connsiteX2" fmla="*/ 2517701 w 3852059"/>
              <a:gd name="connsiteY2" fmla="*/ 0 h 2048577"/>
              <a:gd name="connsiteX3" fmla="*/ 3852059 w 3852059"/>
              <a:gd name="connsiteY3" fmla="*/ 2048577 h 2048577"/>
              <a:gd name="connsiteX4" fmla="*/ 8901 w 3852059"/>
              <a:gd name="connsiteY4" fmla="*/ 2038258 h 2048577"/>
              <a:gd name="connsiteX5" fmla="*/ 0 w 3852059"/>
              <a:gd name="connsiteY5" fmla="*/ 432797 h 2048577"/>
              <a:gd name="connsiteX0" fmla="*/ 0 w 3852059"/>
              <a:gd name="connsiteY0" fmla="*/ 432797 h 2044334"/>
              <a:gd name="connsiteX1" fmla="*/ 307510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2306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2059" h="2044334">
                <a:moveTo>
                  <a:pt x="0" y="432797"/>
                </a:moveTo>
                <a:lnTo>
                  <a:pt x="302115" y="882567"/>
                </a:lnTo>
                <a:lnTo>
                  <a:pt x="2512306" y="0"/>
                </a:lnTo>
                <a:lnTo>
                  <a:pt x="3852059" y="2044334"/>
                </a:lnTo>
                <a:lnTo>
                  <a:pt x="3506" y="2042501"/>
                </a:lnTo>
                <a:cubicBezTo>
                  <a:pt x="2337" y="1503104"/>
                  <a:pt x="1169" y="972194"/>
                  <a:pt x="0" y="432797"/>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5615369" cy="2649208"/>
          </a:xfrm>
        </p:spPr>
        <p:txBody>
          <a:bodyPr anchor="t">
            <a:no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p:nvPr>
        </p:nvSpPr>
        <p:spPr>
          <a:xfrm>
            <a:off x="6950826" y="787803"/>
            <a:ext cx="4877380"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168592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p met korte tekst eronder">
    <p:spTree>
      <p:nvGrpSpPr>
        <p:cNvPr id="1" name=""/>
        <p:cNvGrpSpPr/>
        <p:nvPr/>
      </p:nvGrpSpPr>
      <p:grpSpPr>
        <a:xfrm>
          <a:off x="0" y="0"/>
          <a:ext cx="0" cy="0"/>
          <a:chOff x="0" y="0"/>
          <a:chExt cx="0" cy="0"/>
        </a:xfrm>
      </p:grpSpPr>
      <p:sp>
        <p:nvSpPr>
          <p:cNvPr id="58" name="Vrije vorm: vorm 57">
            <a:extLst>
              <a:ext uri="{FF2B5EF4-FFF2-40B4-BE49-F238E27FC236}">
                <a16:creationId xmlns:a16="http://schemas.microsoft.com/office/drawing/2014/main" id="{522FE736-C9F4-EA03-AF85-01209F65084D}"/>
              </a:ext>
            </a:extLst>
          </p:cNvPr>
          <p:cNvSpPr/>
          <p:nvPr userDrawn="1"/>
        </p:nvSpPr>
        <p:spPr>
          <a:xfrm>
            <a:off x="0" y="0"/>
            <a:ext cx="7107491" cy="4999418"/>
          </a:xfrm>
          <a:custGeom>
            <a:avLst/>
            <a:gdLst>
              <a:gd name="connsiteX0" fmla="*/ 0 w 7107491"/>
              <a:gd name="connsiteY0" fmla="*/ 0 h 4999418"/>
              <a:gd name="connsiteX1" fmla="*/ 0 w 7107491"/>
              <a:gd name="connsiteY1" fmla="*/ 3241294 h 4999418"/>
              <a:gd name="connsiteX2" fmla="*/ 895795 w 7107491"/>
              <a:gd name="connsiteY2" fmla="*/ 4999419 h 4999418"/>
              <a:gd name="connsiteX3" fmla="*/ 7107492 w 7107491"/>
              <a:gd name="connsiteY3" fmla="*/ 1834452 h 4999418"/>
              <a:gd name="connsiteX4" fmla="*/ 6172835 w 7107491"/>
              <a:gd name="connsiteY4" fmla="*/ 0 h 4999418"/>
              <a:gd name="connsiteX5" fmla="*/ 0 w 7107491"/>
              <a:gd name="connsiteY5" fmla="*/ 0 h 49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7491" h="4999418">
                <a:moveTo>
                  <a:pt x="0" y="0"/>
                </a:moveTo>
                <a:lnTo>
                  <a:pt x="0" y="3241294"/>
                </a:lnTo>
                <a:lnTo>
                  <a:pt x="895795" y="4999419"/>
                </a:lnTo>
                <a:lnTo>
                  <a:pt x="7107492" y="1834452"/>
                </a:lnTo>
                <a:lnTo>
                  <a:pt x="6172835" y="0"/>
                </a:lnTo>
                <a:lnTo>
                  <a:pt x="0" y="0"/>
                </a:lnTo>
                <a:close/>
              </a:path>
            </a:pathLst>
          </a:custGeom>
          <a:solidFill>
            <a:schemeClr val="accent1"/>
          </a:solidFill>
          <a:ln w="6348"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16326" y="-14441"/>
            <a:ext cx="12211534"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22014 w 4222564"/>
              <a:gd name="connsiteY7" fmla="*/ 820319 h 3070051"/>
              <a:gd name="connsiteX8" fmla="*/ 811346 w 4222564"/>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02992 w 6403542"/>
              <a:gd name="connsiteY7" fmla="*/ 820319 h 3070051"/>
              <a:gd name="connsiteX8" fmla="*/ 2992324 w 6403542"/>
              <a:gd name="connsiteY8" fmla="*/ 0 h 3070051"/>
              <a:gd name="connsiteX0" fmla="*/ 2992324 w 6403542"/>
              <a:gd name="connsiteY0" fmla="*/ 0 h 3070051"/>
              <a:gd name="connsiteX1" fmla="*/ 6401725 w 6403542"/>
              <a:gd name="connsiteY1" fmla="*/ 0 h 3070051"/>
              <a:gd name="connsiteX2" fmla="*/ 6403542 w 6403542"/>
              <a:gd name="connsiteY2" fmla="*/ 2158897 h 3070051"/>
              <a:gd name="connsiteX3" fmla="*/ 4831638 w 6403542"/>
              <a:gd name="connsiteY3" fmla="*/ 2797776 h 3070051"/>
              <a:gd name="connsiteX4" fmla="*/ 5002457 w 6403542"/>
              <a:gd name="connsiteY4" fmla="*/ 3070051 h 3070051"/>
              <a:gd name="connsiteX5" fmla="*/ 3308034 w 6403542"/>
              <a:gd name="connsiteY5" fmla="*/ 3063619 h 3070051"/>
              <a:gd name="connsiteX6" fmla="*/ 0 w 6403542"/>
              <a:gd name="connsiteY6" fmla="*/ 2223883 h 3070051"/>
              <a:gd name="connsiteX7" fmla="*/ 3514501 w 6403542"/>
              <a:gd name="connsiteY7" fmla="*/ 815793 h 3070051"/>
              <a:gd name="connsiteX8" fmla="*/ 2992324 w 6403542"/>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512993 w 6916535"/>
              <a:gd name="connsiteY6" fmla="*/ 2223883 h 3070051"/>
              <a:gd name="connsiteX7" fmla="*/ 4027494 w 6916535"/>
              <a:gd name="connsiteY7" fmla="*/ 815793 h 3070051"/>
              <a:gd name="connsiteX8" fmla="*/ 3505317 w 6916535"/>
              <a:gd name="connsiteY8"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348766 w 6916535"/>
              <a:gd name="connsiteY6" fmla="*/ 2504779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12993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7494 w 6916535"/>
              <a:gd name="connsiteY8" fmla="*/ 815793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2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30257 w 6916535"/>
              <a:gd name="connsiteY7" fmla="*/ 2223883 h 3070051"/>
              <a:gd name="connsiteX8" fmla="*/ 4021740 w 6916535"/>
              <a:gd name="connsiteY8" fmla="*/ 824845 h 3070051"/>
              <a:gd name="connsiteX9" fmla="*/ 3505317 w 6916535"/>
              <a:gd name="connsiteY9" fmla="*/ 0 h 3070051"/>
              <a:gd name="connsiteX0" fmla="*/ 3505317 w 6916535"/>
              <a:gd name="connsiteY0" fmla="*/ 0 h 3070051"/>
              <a:gd name="connsiteX1" fmla="*/ 6914718 w 6916535"/>
              <a:gd name="connsiteY1" fmla="*/ 0 h 3070051"/>
              <a:gd name="connsiteX2" fmla="*/ 6916535 w 6916535"/>
              <a:gd name="connsiteY2" fmla="*/ 2158897 h 3070051"/>
              <a:gd name="connsiteX3" fmla="*/ 5344631 w 6916535"/>
              <a:gd name="connsiteY3" fmla="*/ 2797776 h 3070051"/>
              <a:gd name="connsiteX4" fmla="*/ 5515450 w 6916535"/>
              <a:gd name="connsiteY4" fmla="*/ 3070051 h 3070051"/>
              <a:gd name="connsiteX5" fmla="*/ 0 w 6916535"/>
              <a:gd name="connsiteY5" fmla="*/ 3063619 h 3070051"/>
              <a:gd name="connsiteX6" fmla="*/ 9247 w 6916535"/>
              <a:gd name="connsiteY6" fmla="*/ 1450224 h 3070051"/>
              <a:gd name="connsiteX7" fmla="*/ 524503 w 6916535"/>
              <a:gd name="connsiteY7" fmla="*/ 2219357 h 3070051"/>
              <a:gd name="connsiteX8" fmla="*/ 4021740 w 6916535"/>
              <a:gd name="connsiteY8" fmla="*/ 824845 h 3070051"/>
              <a:gd name="connsiteX9" fmla="*/ 3505317 w 6916535"/>
              <a:gd name="connsiteY9"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535" h="3070051">
                <a:moveTo>
                  <a:pt x="3505317" y="0"/>
                </a:moveTo>
                <a:lnTo>
                  <a:pt x="6914718" y="0"/>
                </a:lnTo>
                <a:cubicBezTo>
                  <a:pt x="6918352" y="1075161"/>
                  <a:pt x="6912900" y="1083736"/>
                  <a:pt x="6916535" y="2158897"/>
                </a:cubicBezTo>
                <a:cubicBezTo>
                  <a:pt x="6584588" y="2307540"/>
                  <a:pt x="5706259" y="2653064"/>
                  <a:pt x="5344631" y="2797776"/>
                </a:cubicBezTo>
                <a:lnTo>
                  <a:pt x="5515450" y="3070051"/>
                </a:lnTo>
                <a:lnTo>
                  <a:pt x="0" y="3063619"/>
                </a:lnTo>
                <a:cubicBezTo>
                  <a:pt x="3082" y="2525821"/>
                  <a:pt x="6165" y="1988022"/>
                  <a:pt x="9247" y="1450224"/>
                </a:cubicBezTo>
                <a:lnTo>
                  <a:pt x="524503" y="2219357"/>
                </a:lnTo>
                <a:lnTo>
                  <a:pt x="4021740" y="824845"/>
                </a:lnTo>
                <a:cubicBezTo>
                  <a:pt x="3804422" y="483260"/>
                  <a:pt x="3542931" y="103053"/>
                  <a:pt x="3505317"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12" name="Tijdelijke aanduiding voor tekst 11">
            <a:extLst>
              <a:ext uri="{FF2B5EF4-FFF2-40B4-BE49-F238E27FC236}">
                <a16:creationId xmlns:a16="http://schemas.microsoft.com/office/drawing/2014/main" id="{109465B1-24AF-0DE6-FD47-2D362F4EFE43}"/>
              </a:ext>
            </a:extLst>
          </p:cNvPr>
          <p:cNvSpPr>
            <a:spLocks noGrp="1"/>
          </p:cNvSpPr>
          <p:nvPr>
            <p:ph type="body" sz="quarter" idx="16" hasCustomPrompt="1"/>
          </p:nvPr>
        </p:nvSpPr>
        <p:spPr>
          <a:xfrm>
            <a:off x="747331" y="1828800"/>
            <a:ext cx="4687434" cy="2225040"/>
          </a:xfrm>
        </p:spPr>
        <p:txBody>
          <a:bodyPr>
            <a:normAutofit/>
          </a:bodyPr>
          <a:lstStyle>
            <a:lvl1pPr marL="0" indent="0">
              <a:buFontTx/>
              <a:buNone/>
              <a:defRPr sz="2600" b="1">
                <a:solidFill>
                  <a:schemeClr val="accent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2" name="Titel 1">
            <a:extLst>
              <a:ext uri="{FF2B5EF4-FFF2-40B4-BE49-F238E27FC236}">
                <a16:creationId xmlns:a16="http://schemas.microsoft.com/office/drawing/2014/main" id="{352320B7-093B-8E4F-C069-EE69CE911BBA}"/>
              </a:ext>
            </a:extLst>
          </p:cNvPr>
          <p:cNvSpPr>
            <a:spLocks noGrp="1"/>
          </p:cNvSpPr>
          <p:nvPr>
            <p:ph type="title" hasCustomPrompt="1"/>
          </p:nvPr>
        </p:nvSpPr>
        <p:spPr>
          <a:xfrm>
            <a:off x="747331" y="583849"/>
            <a:ext cx="10515600" cy="1742971"/>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246203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p, subkop en opsomming links">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C308F35C-E575-5FE1-5642-317AC54BD0B0}"/>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rgbClr val="9ACCF1"/>
          </a:solidFill>
          <a:ln w="6344"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6FC17B01-927D-E443-15B1-AC5A31CC723D}"/>
              </a:ext>
            </a:extLst>
          </p:cNvPr>
          <p:cNvSpPr/>
          <p:nvPr/>
        </p:nvSpPr>
        <p:spPr>
          <a:xfrm>
            <a:off x="0" y="0"/>
            <a:ext cx="6729285" cy="4257166"/>
          </a:xfrm>
          <a:custGeom>
            <a:avLst/>
            <a:gdLst>
              <a:gd name="connsiteX0" fmla="*/ 0 w 6729285"/>
              <a:gd name="connsiteY0" fmla="*/ 0 h 4257166"/>
              <a:gd name="connsiteX1" fmla="*/ 0 w 6729285"/>
              <a:gd name="connsiteY1" fmla="*/ 3241294 h 4257166"/>
              <a:gd name="connsiteX2" fmla="*/ 517589 w 6729285"/>
              <a:gd name="connsiteY2" fmla="*/ 4257167 h 4257166"/>
              <a:gd name="connsiteX3" fmla="*/ 6729286 w 6729285"/>
              <a:gd name="connsiteY3" fmla="*/ 1092200 h 4257166"/>
              <a:gd name="connsiteX4" fmla="*/ 6172835 w 6729285"/>
              <a:gd name="connsiteY4" fmla="*/ 0 h 4257166"/>
              <a:gd name="connsiteX5" fmla="*/ 0 w 6729285"/>
              <a:gd name="connsiteY5" fmla="*/ 0 h 4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285" h="4257166">
                <a:moveTo>
                  <a:pt x="0" y="0"/>
                </a:moveTo>
                <a:lnTo>
                  <a:pt x="0" y="3241294"/>
                </a:lnTo>
                <a:lnTo>
                  <a:pt x="517589" y="4257167"/>
                </a:lnTo>
                <a:lnTo>
                  <a:pt x="6729286" y="1092200"/>
                </a:lnTo>
                <a:lnTo>
                  <a:pt x="6172835" y="0"/>
                </a:lnTo>
                <a:lnTo>
                  <a:pt x="0" y="0"/>
                </a:lnTo>
                <a:close/>
              </a:path>
            </a:pathLst>
          </a:custGeom>
          <a:solidFill>
            <a:schemeClr val="bg1"/>
          </a:solidFill>
          <a:ln w="6344"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372040" y="-14441"/>
            <a:ext cx="7823167"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08108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14424 w 4222564"/>
              <a:gd name="connsiteY5" fmla="*/ 3068587 h 3070051"/>
              <a:gd name="connsiteX6" fmla="*/ 0 w 4222564"/>
              <a:gd name="connsiteY6" fmla="*/ 1354893 h 3070051"/>
              <a:gd name="connsiteX7" fmla="*/ 1333523 w 4222564"/>
              <a:gd name="connsiteY7" fmla="*/ 811267 h 3070051"/>
              <a:gd name="connsiteX8" fmla="*/ 811346 w 4222564"/>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541951 w 4430992"/>
              <a:gd name="connsiteY7" fmla="*/ 811267 h 3070051"/>
              <a:gd name="connsiteX8" fmla="*/ 1019774 w 4430992"/>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320892 w 4430992"/>
              <a:gd name="connsiteY7" fmla="*/ 493344 h 3070051"/>
              <a:gd name="connsiteX8" fmla="*/ 1019774 w 4430992"/>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992" h="3070051">
                <a:moveTo>
                  <a:pt x="1019774" y="0"/>
                </a:moveTo>
                <a:lnTo>
                  <a:pt x="4429175" y="0"/>
                </a:lnTo>
                <a:cubicBezTo>
                  <a:pt x="4432809" y="1075161"/>
                  <a:pt x="4427357" y="1083736"/>
                  <a:pt x="4430992" y="2158897"/>
                </a:cubicBezTo>
                <a:cubicBezTo>
                  <a:pt x="4099045" y="2307540"/>
                  <a:pt x="3220716" y="2653064"/>
                  <a:pt x="2859088" y="2797776"/>
                </a:cubicBezTo>
                <a:lnTo>
                  <a:pt x="3029907" y="3070051"/>
                </a:lnTo>
                <a:lnTo>
                  <a:pt x="1322852" y="3068587"/>
                </a:lnTo>
                <a:lnTo>
                  <a:pt x="0" y="1022067"/>
                </a:lnTo>
                <a:lnTo>
                  <a:pt x="1320892" y="493344"/>
                </a:lnTo>
                <a:cubicBezTo>
                  <a:pt x="1103574" y="151759"/>
                  <a:pt x="1057388" y="103053"/>
                  <a:pt x="1019774"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 name="Tijdelijke aanduiding voor tekst 11">
            <a:extLst>
              <a:ext uri="{FF2B5EF4-FFF2-40B4-BE49-F238E27FC236}">
                <a16:creationId xmlns:a16="http://schemas.microsoft.com/office/drawing/2014/main" id="{EF77F4F8-A7C2-E6F5-A137-1D9A50331722}"/>
              </a:ext>
            </a:extLst>
          </p:cNvPr>
          <p:cNvSpPr>
            <a:spLocks noGrp="1"/>
          </p:cNvSpPr>
          <p:nvPr>
            <p:ph type="body" sz="quarter" idx="16"/>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
        <p:nvSpPr>
          <p:cNvPr id="8" name="Titel 1">
            <a:extLst>
              <a:ext uri="{FF2B5EF4-FFF2-40B4-BE49-F238E27FC236}">
                <a16:creationId xmlns:a16="http://schemas.microsoft.com/office/drawing/2014/main" id="{78ECFF84-C67C-D003-55D4-2DCB61F5C0F1}"/>
              </a:ext>
            </a:extLst>
          </p:cNvPr>
          <p:cNvSpPr>
            <a:spLocks noGrp="1"/>
          </p:cNvSpPr>
          <p:nvPr>
            <p:ph type="title" hasCustomPrompt="1"/>
          </p:nvPr>
        </p:nvSpPr>
        <p:spPr>
          <a:xfrm>
            <a:off x="747331" y="583849"/>
            <a:ext cx="10515600" cy="1325563"/>
          </a:xfrm>
        </p:spPr>
        <p:txBody>
          <a:bodyPr anchor="t">
            <a:normAutofit/>
          </a:bodyPr>
          <a:lstStyle>
            <a:lvl1pPr>
              <a:defRPr sz="5500" b="1">
                <a:solidFill>
                  <a:schemeClr val="accent1"/>
                </a:solidFill>
                <a:latin typeface="Arial" panose="020B0604020202020204" pitchFamily="34" charset="0"/>
                <a:cs typeface="Arial" panose="020B0604020202020204" pitchFamily="34" charset="0"/>
              </a:defRPr>
            </a:lvl1pPr>
          </a:lstStyle>
          <a:p>
            <a:r>
              <a:rPr lang="nl-NL" dirty="0"/>
              <a:t>klik om stijl te bewerken</a:t>
            </a:r>
          </a:p>
        </p:txBody>
      </p:sp>
      <p:sp>
        <p:nvSpPr>
          <p:cNvPr id="11" name="Tijdelijke aanduiding voor tekst 11">
            <a:extLst>
              <a:ext uri="{FF2B5EF4-FFF2-40B4-BE49-F238E27FC236}">
                <a16:creationId xmlns:a16="http://schemas.microsoft.com/office/drawing/2014/main" id="{38993F31-7383-BA30-CB75-BC0908E17F3A}"/>
              </a:ext>
            </a:extLst>
          </p:cNvPr>
          <p:cNvSpPr>
            <a:spLocks noGrp="1"/>
          </p:cNvSpPr>
          <p:nvPr>
            <p:ph type="body" sz="quarter" idx="17" hasCustomPrompt="1"/>
          </p:nvPr>
        </p:nvSpPr>
        <p:spPr>
          <a:xfrm>
            <a:off x="747331" y="1373240"/>
            <a:ext cx="6298448" cy="881214"/>
          </a:xfrm>
        </p:spPr>
        <p:txBody>
          <a:bodyPr>
            <a:normAutofit/>
          </a:bodyPr>
          <a:lstStyle>
            <a:lvl1pPr marL="0" indent="0">
              <a:buFontTx/>
              <a:buNone/>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829251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leinere kop met ruimte voor meer tekst">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7F85FA97-0D97-115A-A320-F9567D8427EA}"/>
              </a:ext>
            </a:extLst>
          </p:cNvPr>
          <p:cNvSpPr/>
          <p:nvPr/>
        </p:nvSpPr>
        <p:spPr>
          <a:xfrm>
            <a:off x="0" y="-15465"/>
            <a:ext cx="9740572" cy="6920285"/>
          </a:xfrm>
          <a:custGeom>
            <a:avLst/>
            <a:gdLst>
              <a:gd name="connsiteX0" fmla="*/ 0 w 9723390"/>
              <a:gd name="connsiteY0" fmla="*/ 0 h 6897924"/>
              <a:gd name="connsiteX1" fmla="*/ 0 w 9723390"/>
              <a:gd name="connsiteY1" fmla="*/ 6897924 h 6897924"/>
              <a:gd name="connsiteX2" fmla="*/ 9723391 w 9723390"/>
              <a:gd name="connsiteY2" fmla="*/ 6897924 h 6897924"/>
              <a:gd name="connsiteX3" fmla="*/ 6208771 w 9723390"/>
              <a:gd name="connsiteY3" fmla="*/ 0 h 6897924"/>
              <a:gd name="connsiteX4" fmla="*/ 0 w 9723390"/>
              <a:gd name="connsiteY4" fmla="*/ 0 h 6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3390" h="6897924">
                <a:moveTo>
                  <a:pt x="0" y="0"/>
                </a:moveTo>
                <a:lnTo>
                  <a:pt x="0" y="6897924"/>
                </a:lnTo>
                <a:lnTo>
                  <a:pt x="9723391" y="6897924"/>
                </a:lnTo>
                <a:lnTo>
                  <a:pt x="6208771" y="0"/>
                </a:lnTo>
                <a:lnTo>
                  <a:pt x="0" y="0"/>
                </a:lnTo>
                <a:close/>
              </a:path>
            </a:pathLst>
          </a:custGeom>
          <a:solidFill>
            <a:schemeClr val="accent3"/>
          </a:solidFill>
          <a:ln w="6383" cap="flat">
            <a:noFill/>
            <a:prstDash val="solid"/>
            <a:miter/>
          </a:ln>
        </p:spPr>
        <p:txBody>
          <a:bodyPr rtlCol="0" anchor="ctr"/>
          <a:lstStyle/>
          <a:p>
            <a:endParaRPr lang="nl-NL" dirty="0"/>
          </a:p>
        </p:txBody>
      </p:sp>
      <p:sp>
        <p:nvSpPr>
          <p:cNvPr id="2" name="Titel 1">
            <a:extLst>
              <a:ext uri="{FF2B5EF4-FFF2-40B4-BE49-F238E27FC236}">
                <a16:creationId xmlns:a16="http://schemas.microsoft.com/office/drawing/2014/main" id="{BEFFB5D4-E7BC-F024-4F5C-6BA46020C2F1}"/>
              </a:ext>
            </a:extLst>
          </p:cNvPr>
          <p:cNvSpPr>
            <a:spLocks noGrp="1"/>
          </p:cNvSpPr>
          <p:nvPr>
            <p:ph type="title" hasCustomPrompt="1"/>
          </p:nvPr>
        </p:nvSpPr>
        <p:spPr>
          <a:xfrm>
            <a:off x="839788" y="773327"/>
            <a:ext cx="5580677" cy="1323400"/>
          </a:xfrm>
        </p:spPr>
        <p:txBody>
          <a:bodyPr anchor="t">
            <a:normAutofit/>
          </a:bodyPr>
          <a:lstStyle>
            <a:lvl1pPr>
              <a:defRPr sz="2600" b="1">
                <a:solidFill>
                  <a:schemeClr val="bg1"/>
                </a:solidFill>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072C76A0-D249-BD05-02FC-A14613A1F520}"/>
              </a:ext>
            </a:extLst>
          </p:cNvPr>
          <p:cNvSpPr>
            <a:spLocks noGrp="1"/>
          </p:cNvSpPr>
          <p:nvPr>
            <p:ph type="body" sz="half" idx="2"/>
          </p:nvPr>
        </p:nvSpPr>
        <p:spPr>
          <a:xfrm>
            <a:off x="839788" y="2057400"/>
            <a:ext cx="55806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7" name="Tijdelijke aanduiding voor afbeelding 23">
            <a:extLst>
              <a:ext uri="{FF2B5EF4-FFF2-40B4-BE49-F238E27FC236}">
                <a16:creationId xmlns:a16="http://schemas.microsoft.com/office/drawing/2014/main" id="{44C9BBE3-DDA5-3268-4039-D061DD0E75F9}"/>
              </a:ext>
            </a:extLst>
          </p:cNvPr>
          <p:cNvSpPr>
            <a:spLocks noGrp="1"/>
          </p:cNvSpPr>
          <p:nvPr>
            <p:ph type="pic" sz="quarter" idx="15"/>
          </p:nvPr>
        </p:nvSpPr>
        <p:spPr>
          <a:xfrm>
            <a:off x="6212038" y="-14442"/>
            <a:ext cx="6023991" cy="6324700"/>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350963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htergrond ">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06889FF-B832-2A67-D2EE-356556EB3C67}"/>
              </a:ext>
            </a:extLst>
          </p:cNvPr>
          <p:cNvSpPr/>
          <p:nvPr/>
        </p:nvSpPr>
        <p:spPr>
          <a:xfrm>
            <a:off x="-31605" y="-41847"/>
            <a:ext cx="9758536" cy="6899847"/>
          </a:xfrm>
          <a:custGeom>
            <a:avLst/>
            <a:gdLst>
              <a:gd name="connsiteX0" fmla="*/ 0 w 12288749"/>
              <a:gd name="connsiteY0" fmla="*/ 0 h 6912421"/>
              <a:gd name="connsiteX1" fmla="*/ 12288750 w 12288749"/>
              <a:gd name="connsiteY1" fmla="*/ 0 h 6912421"/>
              <a:gd name="connsiteX2" fmla="*/ 12288750 w 12288749"/>
              <a:gd name="connsiteY2" fmla="*/ 6912422 h 6912421"/>
              <a:gd name="connsiteX3" fmla="*/ 0 w 12288749"/>
              <a:gd name="connsiteY3" fmla="*/ 6912422 h 6912421"/>
              <a:gd name="connsiteX0" fmla="*/ 0 w 12288750"/>
              <a:gd name="connsiteY0" fmla="*/ 0 h 6912422"/>
              <a:gd name="connsiteX1" fmla="*/ 6185130 w 12288750"/>
              <a:gd name="connsiteY1" fmla="*/ 11451 h 6912422"/>
              <a:gd name="connsiteX2" fmla="*/ 12288750 w 12288750"/>
              <a:gd name="connsiteY2" fmla="*/ 6912422 h 6912422"/>
              <a:gd name="connsiteX3" fmla="*/ 0 w 12288750"/>
              <a:gd name="connsiteY3" fmla="*/ 6912422 h 6912422"/>
              <a:gd name="connsiteX4" fmla="*/ 0 w 12288750"/>
              <a:gd name="connsiteY4" fmla="*/ 0 h 6912422"/>
              <a:gd name="connsiteX0" fmla="*/ 0 w 9739860"/>
              <a:gd name="connsiteY0" fmla="*/ 0 h 6912422"/>
              <a:gd name="connsiteX1" fmla="*/ 6185130 w 9739860"/>
              <a:gd name="connsiteY1" fmla="*/ 11451 h 6912422"/>
              <a:gd name="connsiteX2" fmla="*/ 9739860 w 9739860"/>
              <a:gd name="connsiteY2" fmla="*/ 6912422 h 6912422"/>
              <a:gd name="connsiteX3" fmla="*/ 0 w 9739860"/>
              <a:gd name="connsiteY3" fmla="*/ 6912422 h 6912422"/>
              <a:gd name="connsiteX4" fmla="*/ 0 w 9739860"/>
              <a:gd name="connsiteY4" fmla="*/ 0 h 6912422"/>
              <a:gd name="connsiteX0" fmla="*/ 0 w 9751308"/>
              <a:gd name="connsiteY0" fmla="*/ 0 h 6912422"/>
              <a:gd name="connsiteX1" fmla="*/ 6185130 w 9751308"/>
              <a:gd name="connsiteY1" fmla="*/ 11451 h 6912422"/>
              <a:gd name="connsiteX2" fmla="*/ 9751308 w 9751308"/>
              <a:gd name="connsiteY2" fmla="*/ 6889520 h 6912422"/>
              <a:gd name="connsiteX3" fmla="*/ 0 w 9751308"/>
              <a:gd name="connsiteY3" fmla="*/ 6912422 h 6912422"/>
              <a:gd name="connsiteX4" fmla="*/ 0 w 9751308"/>
              <a:gd name="connsiteY4" fmla="*/ 0 h 6912422"/>
              <a:gd name="connsiteX0" fmla="*/ 0 w 9762756"/>
              <a:gd name="connsiteY0" fmla="*/ 0 h 6923873"/>
              <a:gd name="connsiteX1" fmla="*/ 6185130 w 9762756"/>
              <a:gd name="connsiteY1" fmla="*/ 11451 h 6923873"/>
              <a:gd name="connsiteX2" fmla="*/ 9762756 w 9762756"/>
              <a:gd name="connsiteY2" fmla="*/ 6923873 h 6923873"/>
              <a:gd name="connsiteX3" fmla="*/ 0 w 9762756"/>
              <a:gd name="connsiteY3" fmla="*/ 6912422 h 6923873"/>
              <a:gd name="connsiteX4" fmla="*/ 0 w 9762756"/>
              <a:gd name="connsiteY4" fmla="*/ 0 h 6923873"/>
              <a:gd name="connsiteX0" fmla="*/ 0 w 9762756"/>
              <a:gd name="connsiteY0" fmla="*/ 0 h 6923873"/>
              <a:gd name="connsiteX1" fmla="*/ 6242372 w 9762756"/>
              <a:gd name="connsiteY1" fmla="*/ 0 h 6923873"/>
              <a:gd name="connsiteX2" fmla="*/ 9762756 w 9762756"/>
              <a:gd name="connsiteY2" fmla="*/ 6923873 h 6923873"/>
              <a:gd name="connsiteX3" fmla="*/ 0 w 9762756"/>
              <a:gd name="connsiteY3" fmla="*/ 6912422 h 6923873"/>
              <a:gd name="connsiteX4" fmla="*/ 0 w 9762756"/>
              <a:gd name="connsiteY4" fmla="*/ 0 h 6923873"/>
              <a:gd name="connsiteX0" fmla="*/ 0 w 9751308"/>
              <a:gd name="connsiteY0" fmla="*/ 0 h 6946775"/>
              <a:gd name="connsiteX1" fmla="*/ 6242372 w 9751308"/>
              <a:gd name="connsiteY1" fmla="*/ 0 h 6946775"/>
              <a:gd name="connsiteX2" fmla="*/ 9751308 w 9751308"/>
              <a:gd name="connsiteY2" fmla="*/ 6946775 h 6946775"/>
              <a:gd name="connsiteX3" fmla="*/ 0 w 9751308"/>
              <a:gd name="connsiteY3" fmla="*/ 6912422 h 6946775"/>
              <a:gd name="connsiteX4" fmla="*/ 0 w 9751308"/>
              <a:gd name="connsiteY4" fmla="*/ 0 h 6946775"/>
              <a:gd name="connsiteX0" fmla="*/ 0 w 9774205"/>
              <a:gd name="connsiteY0" fmla="*/ 0 h 6912423"/>
              <a:gd name="connsiteX1" fmla="*/ 6242372 w 9774205"/>
              <a:gd name="connsiteY1" fmla="*/ 0 h 6912423"/>
              <a:gd name="connsiteX2" fmla="*/ 9774205 w 9774205"/>
              <a:gd name="connsiteY2" fmla="*/ 6912423 h 6912423"/>
              <a:gd name="connsiteX3" fmla="*/ 0 w 9774205"/>
              <a:gd name="connsiteY3" fmla="*/ 6912422 h 6912423"/>
              <a:gd name="connsiteX4" fmla="*/ 0 w 9774205"/>
              <a:gd name="connsiteY4" fmla="*/ 0 h 691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4205" h="6912423">
                <a:moveTo>
                  <a:pt x="0" y="0"/>
                </a:moveTo>
                <a:lnTo>
                  <a:pt x="6242372" y="0"/>
                </a:lnTo>
                <a:lnTo>
                  <a:pt x="9774205" y="6912423"/>
                </a:lnTo>
                <a:lnTo>
                  <a:pt x="0" y="6912422"/>
                </a:lnTo>
                <a:lnTo>
                  <a:pt x="0" y="0"/>
                </a:lnTo>
                <a:close/>
              </a:path>
            </a:pathLst>
          </a:custGeom>
          <a:solidFill>
            <a:schemeClr val="bg1"/>
          </a:solidFill>
          <a:ln w="6397"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19F04F16-282C-EF85-D844-F3CA7DE97687}"/>
              </a:ext>
            </a:extLst>
          </p:cNvPr>
          <p:cNvSpPr/>
          <p:nvPr/>
        </p:nvSpPr>
        <p:spPr>
          <a:xfrm>
            <a:off x="6190213" y="-41847"/>
            <a:ext cx="6089791" cy="6283772"/>
          </a:xfrm>
          <a:custGeom>
            <a:avLst/>
            <a:gdLst>
              <a:gd name="connsiteX0" fmla="*/ 0 w 6066930"/>
              <a:gd name="connsiteY0" fmla="*/ 0 h 6912421"/>
              <a:gd name="connsiteX1" fmla="*/ 3522007 w 6066930"/>
              <a:gd name="connsiteY1" fmla="*/ 6912422 h 6912421"/>
              <a:gd name="connsiteX2" fmla="*/ 3737892 w 6066930"/>
              <a:gd name="connsiteY2" fmla="*/ 6912422 h 6912421"/>
              <a:gd name="connsiteX3" fmla="*/ 6066931 w 6066930"/>
              <a:gd name="connsiteY3" fmla="*/ 5725726 h 6912421"/>
              <a:gd name="connsiteX4" fmla="*/ 6066931 w 6066930"/>
              <a:gd name="connsiteY4" fmla="*/ 0 h 6912421"/>
              <a:gd name="connsiteX5" fmla="*/ 0 w 6066930"/>
              <a:gd name="connsiteY5" fmla="*/ 0 h 6912421"/>
              <a:gd name="connsiteX0" fmla="*/ 0 w 6066931"/>
              <a:gd name="connsiteY0" fmla="*/ 0 h 6912422"/>
              <a:gd name="connsiteX1" fmla="*/ 2424727 w 6066931"/>
              <a:gd name="connsiteY1" fmla="*/ 4729292 h 6912422"/>
              <a:gd name="connsiteX2" fmla="*/ 3737892 w 6066931"/>
              <a:gd name="connsiteY2" fmla="*/ 6912422 h 6912422"/>
              <a:gd name="connsiteX3" fmla="*/ 6066931 w 6066931"/>
              <a:gd name="connsiteY3" fmla="*/ 5725726 h 6912422"/>
              <a:gd name="connsiteX4" fmla="*/ 6066931 w 6066931"/>
              <a:gd name="connsiteY4" fmla="*/ 0 h 6912422"/>
              <a:gd name="connsiteX5" fmla="*/ 0 w 6066931"/>
              <a:gd name="connsiteY5" fmla="*/ 0 h 6912422"/>
              <a:gd name="connsiteX0" fmla="*/ 0 w 6066931"/>
              <a:gd name="connsiteY0" fmla="*/ 0 h 5725726"/>
              <a:gd name="connsiteX1" fmla="*/ 2424727 w 6066931"/>
              <a:gd name="connsiteY1" fmla="*/ 4729292 h 5725726"/>
              <a:gd name="connsiteX2" fmla="*/ 3372132 w 6066931"/>
              <a:gd name="connsiteY2" fmla="*/ 4580702 h 5725726"/>
              <a:gd name="connsiteX3" fmla="*/ 6066931 w 6066931"/>
              <a:gd name="connsiteY3" fmla="*/ 5725726 h 5725726"/>
              <a:gd name="connsiteX4" fmla="*/ 6066931 w 6066931"/>
              <a:gd name="connsiteY4" fmla="*/ 0 h 5725726"/>
              <a:gd name="connsiteX5" fmla="*/ 0 w 6066931"/>
              <a:gd name="connsiteY5" fmla="*/ 0 h 5725726"/>
              <a:gd name="connsiteX0" fmla="*/ 0 w 6066931"/>
              <a:gd name="connsiteY0" fmla="*/ 0 h 6272342"/>
              <a:gd name="connsiteX1" fmla="*/ 2424727 w 6066931"/>
              <a:gd name="connsiteY1" fmla="*/ 4729292 h 6272342"/>
              <a:gd name="connsiteX2" fmla="*/ 3189252 w 6066931"/>
              <a:gd name="connsiteY2" fmla="*/ 6272342 h 6272342"/>
              <a:gd name="connsiteX3" fmla="*/ 6066931 w 6066931"/>
              <a:gd name="connsiteY3" fmla="*/ 5725726 h 6272342"/>
              <a:gd name="connsiteX4" fmla="*/ 6066931 w 6066931"/>
              <a:gd name="connsiteY4" fmla="*/ 0 h 6272342"/>
              <a:gd name="connsiteX5" fmla="*/ 0 w 6066931"/>
              <a:gd name="connsiteY5" fmla="*/ 0 h 6272342"/>
              <a:gd name="connsiteX0" fmla="*/ 0 w 6078361"/>
              <a:gd name="connsiteY0" fmla="*/ 0 h 6272342"/>
              <a:gd name="connsiteX1" fmla="*/ 2424727 w 6078361"/>
              <a:gd name="connsiteY1" fmla="*/ 4729292 h 6272342"/>
              <a:gd name="connsiteX2" fmla="*/ 3189252 w 6078361"/>
              <a:gd name="connsiteY2" fmla="*/ 6272342 h 6272342"/>
              <a:gd name="connsiteX3" fmla="*/ 6078361 w 6078361"/>
              <a:gd name="connsiteY3" fmla="*/ 4811326 h 6272342"/>
              <a:gd name="connsiteX4" fmla="*/ 6066931 w 6078361"/>
              <a:gd name="connsiteY4" fmla="*/ 0 h 6272342"/>
              <a:gd name="connsiteX5" fmla="*/ 0 w 6078361"/>
              <a:gd name="connsiteY5" fmla="*/ 0 h 6272342"/>
              <a:gd name="connsiteX0" fmla="*/ 0 w 6089791"/>
              <a:gd name="connsiteY0" fmla="*/ 0 h 6272342"/>
              <a:gd name="connsiteX1" fmla="*/ 2424727 w 6089791"/>
              <a:gd name="connsiteY1" fmla="*/ 4729292 h 6272342"/>
              <a:gd name="connsiteX2" fmla="*/ 3189252 w 6089791"/>
              <a:gd name="connsiteY2" fmla="*/ 6272342 h 6272342"/>
              <a:gd name="connsiteX3" fmla="*/ 6089791 w 6089791"/>
              <a:gd name="connsiteY3" fmla="*/ 4834186 h 6272342"/>
              <a:gd name="connsiteX4" fmla="*/ 6066931 w 6089791"/>
              <a:gd name="connsiteY4" fmla="*/ 0 h 6272342"/>
              <a:gd name="connsiteX5" fmla="*/ 0 w 6089791"/>
              <a:gd name="connsiteY5" fmla="*/ 0 h 6272342"/>
              <a:gd name="connsiteX0" fmla="*/ 0 w 6089791"/>
              <a:gd name="connsiteY0" fmla="*/ 0 h 6295202"/>
              <a:gd name="connsiteX1" fmla="*/ 2424727 w 6089791"/>
              <a:gd name="connsiteY1" fmla="*/ 4729292 h 6295202"/>
              <a:gd name="connsiteX2" fmla="*/ 3223542 w 6089791"/>
              <a:gd name="connsiteY2" fmla="*/ 6295202 h 6295202"/>
              <a:gd name="connsiteX3" fmla="*/ 6089791 w 6089791"/>
              <a:gd name="connsiteY3" fmla="*/ 4834186 h 6295202"/>
              <a:gd name="connsiteX4" fmla="*/ 6066931 w 6089791"/>
              <a:gd name="connsiteY4" fmla="*/ 0 h 6295202"/>
              <a:gd name="connsiteX5" fmla="*/ 0 w 6089791"/>
              <a:gd name="connsiteY5" fmla="*/ 0 h 6295202"/>
              <a:gd name="connsiteX0" fmla="*/ 0 w 6089791"/>
              <a:gd name="connsiteY0" fmla="*/ 0 h 6295202"/>
              <a:gd name="connsiteX1" fmla="*/ 3223542 w 6089791"/>
              <a:gd name="connsiteY1" fmla="*/ 6295202 h 6295202"/>
              <a:gd name="connsiteX2" fmla="*/ 6089791 w 6089791"/>
              <a:gd name="connsiteY2" fmla="*/ 4834186 h 6295202"/>
              <a:gd name="connsiteX3" fmla="*/ 6066931 w 6089791"/>
              <a:gd name="connsiteY3" fmla="*/ 0 h 6295202"/>
              <a:gd name="connsiteX4" fmla="*/ 0 w 6089791"/>
              <a:gd name="connsiteY4" fmla="*/ 0 h 6295202"/>
              <a:gd name="connsiteX0" fmla="*/ 0 w 6089791"/>
              <a:gd name="connsiteY0" fmla="*/ 0 h 6283772"/>
              <a:gd name="connsiteX1" fmla="*/ 3212112 w 6089791"/>
              <a:gd name="connsiteY1" fmla="*/ 6283772 h 6283772"/>
              <a:gd name="connsiteX2" fmla="*/ 6089791 w 6089791"/>
              <a:gd name="connsiteY2" fmla="*/ 4834186 h 6283772"/>
              <a:gd name="connsiteX3" fmla="*/ 6066931 w 6089791"/>
              <a:gd name="connsiteY3" fmla="*/ 0 h 6283772"/>
              <a:gd name="connsiteX4" fmla="*/ 0 w 6089791"/>
              <a:gd name="connsiteY4" fmla="*/ 0 h 628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791" h="6283772">
                <a:moveTo>
                  <a:pt x="0" y="0"/>
                </a:moveTo>
                <a:lnTo>
                  <a:pt x="3212112" y="6283772"/>
                </a:lnTo>
                <a:lnTo>
                  <a:pt x="6089791" y="4834186"/>
                </a:lnTo>
                <a:lnTo>
                  <a:pt x="6066931" y="0"/>
                </a:lnTo>
                <a:lnTo>
                  <a:pt x="0" y="0"/>
                </a:lnTo>
                <a:close/>
              </a:path>
            </a:pathLst>
          </a:custGeom>
          <a:solidFill>
            <a:schemeClr val="bg2"/>
          </a:solidFill>
          <a:ln w="6397" cap="flat">
            <a:noFill/>
            <a:prstDash val="solid"/>
            <a:miter/>
          </a:ln>
        </p:spPr>
        <p:txBody>
          <a:bodyPr rtlCol="0" anchor="ctr"/>
          <a:lstStyle/>
          <a:p>
            <a:endParaRPr lang="nl-NL"/>
          </a:p>
        </p:txBody>
      </p:sp>
    </p:spTree>
    <p:extLst>
      <p:ext uri="{BB962C8B-B14F-4D97-AF65-F5344CB8AC3E}">
        <p14:creationId xmlns:p14="http://schemas.microsoft.com/office/powerpoint/2010/main" val="339029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p met ruimte voor meer opsommingen">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2037FEE-1E8C-4C8F-FCA1-1E847A8D83AC}"/>
              </a:ext>
            </a:extLst>
          </p:cNvPr>
          <p:cNvSpPr/>
          <p:nvPr/>
        </p:nvSpPr>
        <p:spPr>
          <a:xfrm>
            <a:off x="-1" y="-24239"/>
            <a:ext cx="9719396" cy="6888483"/>
          </a:xfrm>
          <a:custGeom>
            <a:avLst/>
            <a:gdLst>
              <a:gd name="connsiteX0" fmla="*/ 0 w 9719396"/>
              <a:gd name="connsiteY0" fmla="*/ 0 h 6888483"/>
              <a:gd name="connsiteX1" fmla="*/ 0 w 9719396"/>
              <a:gd name="connsiteY1" fmla="*/ 6888484 h 6888483"/>
              <a:gd name="connsiteX2" fmla="*/ 9719396 w 9719396"/>
              <a:gd name="connsiteY2" fmla="*/ 6888484 h 6888483"/>
              <a:gd name="connsiteX3" fmla="*/ 6209586 w 9719396"/>
              <a:gd name="connsiteY3" fmla="*/ 0 h 6888483"/>
              <a:gd name="connsiteX4" fmla="*/ 0 w 9719396"/>
              <a:gd name="connsiteY4" fmla="*/ 0 h 688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96" h="6888483">
                <a:moveTo>
                  <a:pt x="0" y="0"/>
                </a:moveTo>
                <a:lnTo>
                  <a:pt x="0" y="6888484"/>
                </a:lnTo>
                <a:lnTo>
                  <a:pt x="9719396" y="6888484"/>
                </a:lnTo>
                <a:lnTo>
                  <a:pt x="6209586" y="0"/>
                </a:lnTo>
                <a:lnTo>
                  <a:pt x="0" y="0"/>
                </a:lnTo>
                <a:close/>
              </a:path>
            </a:pathLst>
          </a:custGeom>
          <a:solidFill>
            <a:schemeClr val="accent5"/>
          </a:solidFill>
          <a:ln w="6374" cap="flat">
            <a:noFill/>
            <a:prstDash val="solid"/>
            <a:miter/>
          </a:ln>
        </p:spPr>
        <p:txBody>
          <a:bodyPr rtlCol="0" anchor="ctr"/>
          <a:lstStyle/>
          <a:p>
            <a:endParaRPr lang="nl-NL" dirty="0"/>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hasCustomPrompt="1"/>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bg1"/>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6205609" y="-14441"/>
            <a:ext cx="5989600" cy="6288592"/>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10515600" cy="1906258"/>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257278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p met opsomming rechts">
    <p:spTree>
      <p:nvGrpSpPr>
        <p:cNvPr id="1" name=""/>
        <p:cNvGrpSpPr/>
        <p:nvPr/>
      </p:nvGrpSpPr>
      <p:grpSpPr>
        <a:xfrm>
          <a:off x="0" y="0"/>
          <a:ext cx="0" cy="0"/>
          <a:chOff x="0" y="0"/>
          <a:chExt cx="0" cy="0"/>
        </a:xfrm>
      </p:grpSpPr>
      <p:sp>
        <p:nvSpPr>
          <p:cNvPr id="98" name="Vrije vorm: vorm 97">
            <a:extLst>
              <a:ext uri="{FF2B5EF4-FFF2-40B4-BE49-F238E27FC236}">
                <a16:creationId xmlns:a16="http://schemas.microsoft.com/office/drawing/2014/main" id="{60A761EC-55B6-6A4D-1622-6A9BB9F93230}"/>
              </a:ext>
            </a:extLst>
          </p:cNvPr>
          <p:cNvSpPr/>
          <p:nvPr/>
        </p:nvSpPr>
        <p:spPr>
          <a:xfrm>
            <a:off x="-13032" y="0"/>
            <a:ext cx="6771864" cy="4271425"/>
          </a:xfrm>
          <a:custGeom>
            <a:avLst/>
            <a:gdLst>
              <a:gd name="connsiteX0" fmla="*/ 0 w 6751823"/>
              <a:gd name="connsiteY0" fmla="*/ 0 h 4271425"/>
              <a:gd name="connsiteX1" fmla="*/ 0 w 6751823"/>
              <a:gd name="connsiteY1" fmla="*/ 3252150 h 4271425"/>
              <a:gd name="connsiteX2" fmla="*/ 519322 w 6751823"/>
              <a:gd name="connsiteY2" fmla="*/ 4271426 h 4271425"/>
              <a:gd name="connsiteX3" fmla="*/ 6751824 w 6751823"/>
              <a:gd name="connsiteY3" fmla="*/ 1095858 h 4271425"/>
              <a:gd name="connsiteX4" fmla="*/ 6193446 w 6751823"/>
              <a:gd name="connsiteY4" fmla="*/ 0 h 4271425"/>
              <a:gd name="connsiteX5" fmla="*/ 0 w 6751823"/>
              <a:gd name="connsiteY5" fmla="*/ 0 h 427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1823" h="4271425">
                <a:moveTo>
                  <a:pt x="0" y="0"/>
                </a:moveTo>
                <a:lnTo>
                  <a:pt x="0" y="3252150"/>
                </a:lnTo>
                <a:lnTo>
                  <a:pt x="519322" y="4271426"/>
                </a:lnTo>
                <a:lnTo>
                  <a:pt x="6751824" y="1095858"/>
                </a:lnTo>
                <a:lnTo>
                  <a:pt x="6193446" y="0"/>
                </a:lnTo>
                <a:lnTo>
                  <a:pt x="0" y="0"/>
                </a:lnTo>
                <a:close/>
              </a:path>
            </a:pathLst>
          </a:custGeom>
          <a:solidFill>
            <a:schemeClr val="accent4"/>
          </a:solidFill>
          <a:ln w="6371" cap="flat">
            <a:noFill/>
            <a:prstDash val="solid"/>
            <a:miter/>
          </a:ln>
        </p:spPr>
        <p:txBody>
          <a:bodyPr rtlCol="0" anchor="ctr"/>
          <a:lstStyle/>
          <a:p>
            <a:endParaRPr lang="nl-NL"/>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9525" y="2276475"/>
            <a:ext cx="6801027" cy="4589147"/>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 name="connsiteX0" fmla="*/ 0 w 3830479"/>
              <a:gd name="connsiteY0" fmla="*/ 0 h 3067738"/>
              <a:gd name="connsiteX1" fmla="*/ 3386280 w 3830479"/>
              <a:gd name="connsiteY1" fmla="*/ 0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67738"/>
              <a:gd name="connsiteX1" fmla="*/ 2512306 w 3830479"/>
              <a:gd name="connsiteY1" fmla="*/ 1014105 h 3067738"/>
              <a:gd name="connsiteX2" fmla="*/ 3830479 w 3830479"/>
              <a:gd name="connsiteY2" fmla="*/ 3041465 h 3067738"/>
              <a:gd name="connsiteX3" fmla="*/ 1816193 w 3830479"/>
              <a:gd name="connsiteY3" fmla="*/ 2797776 h 3067738"/>
              <a:gd name="connsiteX4" fmla="*/ 0 w 3830479"/>
              <a:gd name="connsiteY4" fmla="*/ 0 h 3067738"/>
              <a:gd name="connsiteX0" fmla="*/ 0 w 3830479"/>
              <a:gd name="connsiteY0" fmla="*/ 0 h 3086650"/>
              <a:gd name="connsiteX1" fmla="*/ 2512306 w 3830479"/>
              <a:gd name="connsiteY1" fmla="*/ 1014105 h 3086650"/>
              <a:gd name="connsiteX2" fmla="*/ 3830479 w 3830479"/>
              <a:gd name="connsiteY2" fmla="*/ 3041465 h 3086650"/>
              <a:gd name="connsiteX3" fmla="*/ 8901 w 3830479"/>
              <a:gd name="connsiteY3" fmla="*/ 3056606 h 3086650"/>
              <a:gd name="connsiteX4" fmla="*/ 0 w 3830479"/>
              <a:gd name="connsiteY4" fmla="*/ 0 h 3086650"/>
              <a:gd name="connsiteX0" fmla="*/ 0 w 3830479"/>
              <a:gd name="connsiteY0" fmla="*/ 428554 h 2072545"/>
              <a:gd name="connsiteX1" fmla="*/ 2512306 w 3830479"/>
              <a:gd name="connsiteY1" fmla="*/ 0 h 2072545"/>
              <a:gd name="connsiteX2" fmla="*/ 3830479 w 3830479"/>
              <a:gd name="connsiteY2" fmla="*/ 2027360 h 2072545"/>
              <a:gd name="connsiteX3" fmla="*/ 8901 w 3830479"/>
              <a:gd name="connsiteY3" fmla="*/ 2042501 h 2072545"/>
              <a:gd name="connsiteX4" fmla="*/ 0 w 3830479"/>
              <a:gd name="connsiteY4" fmla="*/ 428554 h 2072545"/>
              <a:gd name="connsiteX0" fmla="*/ 0 w 3830479"/>
              <a:gd name="connsiteY0" fmla="*/ 428554 h 2072545"/>
              <a:gd name="connsiteX1" fmla="*/ 1089770 w 3830479"/>
              <a:gd name="connsiteY1" fmla="*/ 237614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072545"/>
              <a:gd name="connsiteX1" fmla="*/ 302115 w 3830479"/>
              <a:gd name="connsiteY1" fmla="*/ 882567 h 2072545"/>
              <a:gd name="connsiteX2" fmla="*/ 2512306 w 3830479"/>
              <a:gd name="connsiteY2" fmla="*/ 0 h 2072545"/>
              <a:gd name="connsiteX3" fmla="*/ 3830479 w 3830479"/>
              <a:gd name="connsiteY3" fmla="*/ 2027360 h 2072545"/>
              <a:gd name="connsiteX4" fmla="*/ 8901 w 3830479"/>
              <a:gd name="connsiteY4" fmla="*/ 2042501 h 2072545"/>
              <a:gd name="connsiteX5" fmla="*/ 0 w 3830479"/>
              <a:gd name="connsiteY5" fmla="*/ 428554 h 2072545"/>
              <a:gd name="connsiteX0" fmla="*/ 0 w 3830479"/>
              <a:gd name="connsiteY0" fmla="*/ 428554 h 2434482"/>
              <a:gd name="connsiteX1" fmla="*/ 302115 w 3830479"/>
              <a:gd name="connsiteY1" fmla="*/ 882567 h 2434482"/>
              <a:gd name="connsiteX2" fmla="*/ 2512306 w 3830479"/>
              <a:gd name="connsiteY2" fmla="*/ 0 h 2434482"/>
              <a:gd name="connsiteX3" fmla="*/ 3830479 w 3830479"/>
              <a:gd name="connsiteY3" fmla="*/ 2027360 h 2434482"/>
              <a:gd name="connsiteX4" fmla="*/ 8901 w 3830479"/>
              <a:gd name="connsiteY4" fmla="*/ 2042501 h 2434482"/>
              <a:gd name="connsiteX5" fmla="*/ 0 w 3830479"/>
              <a:gd name="connsiteY5" fmla="*/ 428554 h 2434482"/>
              <a:gd name="connsiteX0" fmla="*/ 0 w 3830479"/>
              <a:gd name="connsiteY0" fmla="*/ 428554 h 2180939"/>
              <a:gd name="connsiteX1" fmla="*/ 302115 w 3830479"/>
              <a:gd name="connsiteY1" fmla="*/ 882567 h 2180939"/>
              <a:gd name="connsiteX2" fmla="*/ 2512306 w 3830479"/>
              <a:gd name="connsiteY2" fmla="*/ 0 h 2180939"/>
              <a:gd name="connsiteX3" fmla="*/ 3830479 w 3830479"/>
              <a:gd name="connsiteY3" fmla="*/ 2027360 h 2180939"/>
              <a:gd name="connsiteX4" fmla="*/ 8901 w 3830479"/>
              <a:gd name="connsiteY4" fmla="*/ 2042501 h 2180939"/>
              <a:gd name="connsiteX5" fmla="*/ 0 w 3830479"/>
              <a:gd name="connsiteY5" fmla="*/ 428554 h 2180939"/>
              <a:gd name="connsiteX0" fmla="*/ 0 w 3830479"/>
              <a:gd name="connsiteY0" fmla="*/ 428554 h 2182083"/>
              <a:gd name="connsiteX1" fmla="*/ 302115 w 3830479"/>
              <a:gd name="connsiteY1" fmla="*/ 882567 h 2182083"/>
              <a:gd name="connsiteX2" fmla="*/ 2512306 w 3830479"/>
              <a:gd name="connsiteY2" fmla="*/ 0 h 2182083"/>
              <a:gd name="connsiteX3" fmla="*/ 3830479 w 3830479"/>
              <a:gd name="connsiteY3" fmla="*/ 2027360 h 2182083"/>
              <a:gd name="connsiteX4" fmla="*/ 3506 w 3830479"/>
              <a:gd name="connsiteY4" fmla="*/ 2046744 h 2182083"/>
              <a:gd name="connsiteX5" fmla="*/ 0 w 3830479"/>
              <a:gd name="connsiteY5" fmla="*/ 428554 h 2182083"/>
              <a:gd name="connsiteX0" fmla="*/ 0 w 3830479"/>
              <a:gd name="connsiteY0" fmla="*/ 428554 h 2046744"/>
              <a:gd name="connsiteX1" fmla="*/ 302115 w 3830479"/>
              <a:gd name="connsiteY1" fmla="*/ 882567 h 2046744"/>
              <a:gd name="connsiteX2" fmla="*/ 2512306 w 3830479"/>
              <a:gd name="connsiteY2" fmla="*/ 0 h 2046744"/>
              <a:gd name="connsiteX3" fmla="*/ 3830479 w 3830479"/>
              <a:gd name="connsiteY3" fmla="*/ 2027360 h 2046744"/>
              <a:gd name="connsiteX4" fmla="*/ 3506 w 3830479"/>
              <a:gd name="connsiteY4" fmla="*/ 2046744 h 2046744"/>
              <a:gd name="connsiteX5" fmla="*/ 0 w 3830479"/>
              <a:gd name="connsiteY5" fmla="*/ 428554 h 2046744"/>
              <a:gd name="connsiteX0" fmla="*/ 0 w 3841269"/>
              <a:gd name="connsiteY0" fmla="*/ 428554 h 2046744"/>
              <a:gd name="connsiteX1" fmla="*/ 302115 w 3841269"/>
              <a:gd name="connsiteY1" fmla="*/ 882567 h 2046744"/>
              <a:gd name="connsiteX2" fmla="*/ 2512306 w 3841269"/>
              <a:gd name="connsiteY2" fmla="*/ 0 h 2046744"/>
              <a:gd name="connsiteX3" fmla="*/ 3841269 w 3841269"/>
              <a:gd name="connsiteY3" fmla="*/ 2040090 h 2046744"/>
              <a:gd name="connsiteX4" fmla="*/ 3506 w 3841269"/>
              <a:gd name="connsiteY4" fmla="*/ 2046744 h 2046744"/>
              <a:gd name="connsiteX5" fmla="*/ 0 w 3841269"/>
              <a:gd name="connsiteY5" fmla="*/ 428554 h 2046744"/>
              <a:gd name="connsiteX0" fmla="*/ 7382 w 3848651"/>
              <a:gd name="connsiteY0" fmla="*/ 428554 h 2050987"/>
              <a:gd name="connsiteX1" fmla="*/ 309497 w 3848651"/>
              <a:gd name="connsiteY1" fmla="*/ 882567 h 2050987"/>
              <a:gd name="connsiteX2" fmla="*/ 2519688 w 3848651"/>
              <a:gd name="connsiteY2" fmla="*/ 0 h 2050987"/>
              <a:gd name="connsiteX3" fmla="*/ 3848651 w 3848651"/>
              <a:gd name="connsiteY3" fmla="*/ 2040090 h 2050987"/>
              <a:gd name="connsiteX4" fmla="*/ 98 w 3848651"/>
              <a:gd name="connsiteY4" fmla="*/ 2050987 h 2050987"/>
              <a:gd name="connsiteX5" fmla="*/ 7382 w 3848651"/>
              <a:gd name="connsiteY5" fmla="*/ 428554 h 2050987"/>
              <a:gd name="connsiteX0" fmla="*/ 7382 w 3854046"/>
              <a:gd name="connsiteY0" fmla="*/ 428554 h 2050987"/>
              <a:gd name="connsiteX1" fmla="*/ 309497 w 3854046"/>
              <a:gd name="connsiteY1" fmla="*/ 882567 h 2050987"/>
              <a:gd name="connsiteX2" fmla="*/ 2519688 w 3854046"/>
              <a:gd name="connsiteY2" fmla="*/ 0 h 2050987"/>
              <a:gd name="connsiteX3" fmla="*/ 3854046 w 3854046"/>
              <a:gd name="connsiteY3" fmla="*/ 2048577 h 2050987"/>
              <a:gd name="connsiteX4" fmla="*/ 98 w 3854046"/>
              <a:gd name="connsiteY4" fmla="*/ 2050987 h 2050987"/>
              <a:gd name="connsiteX5" fmla="*/ 7382 w 3854046"/>
              <a:gd name="connsiteY5" fmla="*/ 428554 h 2050987"/>
              <a:gd name="connsiteX0" fmla="*/ 7382 w 3854046"/>
              <a:gd name="connsiteY0" fmla="*/ 428554 h 2048577"/>
              <a:gd name="connsiteX1" fmla="*/ 309497 w 3854046"/>
              <a:gd name="connsiteY1" fmla="*/ 882567 h 2048577"/>
              <a:gd name="connsiteX2" fmla="*/ 2519688 w 3854046"/>
              <a:gd name="connsiteY2" fmla="*/ 0 h 2048577"/>
              <a:gd name="connsiteX3" fmla="*/ 3854046 w 3854046"/>
              <a:gd name="connsiteY3" fmla="*/ 2048577 h 2048577"/>
              <a:gd name="connsiteX4" fmla="*/ 98 w 3854046"/>
              <a:gd name="connsiteY4" fmla="*/ 2046744 h 2048577"/>
              <a:gd name="connsiteX5" fmla="*/ 7382 w 3854046"/>
              <a:gd name="connsiteY5" fmla="*/ 428554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15825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15825 h 2048577"/>
              <a:gd name="connsiteX0" fmla="*/ 2095 w 3854154"/>
              <a:gd name="connsiteY0" fmla="*/ 432797 h 2048577"/>
              <a:gd name="connsiteX1" fmla="*/ 309605 w 3854154"/>
              <a:gd name="connsiteY1" fmla="*/ 882567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298815 w 3854154"/>
              <a:gd name="connsiteY1" fmla="*/ 891053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2095 w 3854154"/>
              <a:gd name="connsiteY0" fmla="*/ 432797 h 2048577"/>
              <a:gd name="connsiteX1" fmla="*/ 309605 w 3854154"/>
              <a:gd name="connsiteY1" fmla="*/ 886810 h 2048577"/>
              <a:gd name="connsiteX2" fmla="*/ 2519796 w 3854154"/>
              <a:gd name="connsiteY2" fmla="*/ 0 h 2048577"/>
              <a:gd name="connsiteX3" fmla="*/ 3854154 w 3854154"/>
              <a:gd name="connsiteY3" fmla="*/ 2048577 h 2048577"/>
              <a:gd name="connsiteX4" fmla="*/ 206 w 3854154"/>
              <a:gd name="connsiteY4" fmla="*/ 2046744 h 2048577"/>
              <a:gd name="connsiteX5" fmla="*/ 2095 w 3854154"/>
              <a:gd name="connsiteY5" fmla="*/ 432797 h 2048577"/>
              <a:gd name="connsiteX0" fmla="*/ 0 w 3852059"/>
              <a:gd name="connsiteY0" fmla="*/ 432797 h 2048577"/>
              <a:gd name="connsiteX1" fmla="*/ 307510 w 3852059"/>
              <a:gd name="connsiteY1" fmla="*/ 886810 h 2048577"/>
              <a:gd name="connsiteX2" fmla="*/ 2517701 w 3852059"/>
              <a:gd name="connsiteY2" fmla="*/ 0 h 2048577"/>
              <a:gd name="connsiteX3" fmla="*/ 3852059 w 3852059"/>
              <a:gd name="connsiteY3" fmla="*/ 2048577 h 2048577"/>
              <a:gd name="connsiteX4" fmla="*/ 8901 w 3852059"/>
              <a:gd name="connsiteY4" fmla="*/ 2038258 h 2048577"/>
              <a:gd name="connsiteX5" fmla="*/ 0 w 3852059"/>
              <a:gd name="connsiteY5" fmla="*/ 432797 h 2048577"/>
              <a:gd name="connsiteX0" fmla="*/ 0 w 3852059"/>
              <a:gd name="connsiteY0" fmla="*/ 432797 h 2044334"/>
              <a:gd name="connsiteX1" fmla="*/ 307510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8901 w 3852059"/>
              <a:gd name="connsiteY4" fmla="*/ 2038258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6810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7701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 name="connsiteX0" fmla="*/ 0 w 3852059"/>
              <a:gd name="connsiteY0" fmla="*/ 432797 h 2044334"/>
              <a:gd name="connsiteX1" fmla="*/ 302115 w 3852059"/>
              <a:gd name="connsiteY1" fmla="*/ 882567 h 2044334"/>
              <a:gd name="connsiteX2" fmla="*/ 2512306 w 3852059"/>
              <a:gd name="connsiteY2" fmla="*/ 0 h 2044334"/>
              <a:gd name="connsiteX3" fmla="*/ 3852059 w 3852059"/>
              <a:gd name="connsiteY3" fmla="*/ 2044334 h 2044334"/>
              <a:gd name="connsiteX4" fmla="*/ 3506 w 3852059"/>
              <a:gd name="connsiteY4" fmla="*/ 2042501 h 2044334"/>
              <a:gd name="connsiteX5" fmla="*/ 0 w 3852059"/>
              <a:gd name="connsiteY5" fmla="*/ 432797 h 20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2059" h="2044334">
                <a:moveTo>
                  <a:pt x="0" y="432797"/>
                </a:moveTo>
                <a:lnTo>
                  <a:pt x="302115" y="882567"/>
                </a:lnTo>
                <a:lnTo>
                  <a:pt x="2512306" y="0"/>
                </a:lnTo>
                <a:lnTo>
                  <a:pt x="3852059" y="2044334"/>
                </a:lnTo>
                <a:lnTo>
                  <a:pt x="3506" y="2042501"/>
                </a:lnTo>
                <a:cubicBezTo>
                  <a:pt x="2337" y="1503104"/>
                  <a:pt x="1169" y="972194"/>
                  <a:pt x="0" y="432797"/>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5615369" cy="2649208"/>
          </a:xfrm>
        </p:spPr>
        <p:txBody>
          <a:bodyPr anchor="t">
            <a:no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p:nvPr>
        </p:nvSpPr>
        <p:spPr>
          <a:xfrm>
            <a:off x="6950826" y="787803"/>
            <a:ext cx="4877380"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326604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p, subkop en opsomming links">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C308F35C-E575-5FE1-5642-317AC54BD0B0}"/>
              </a:ext>
            </a:extLst>
          </p:cNvPr>
          <p:cNvSpPr/>
          <p:nvPr/>
        </p:nvSpPr>
        <p:spPr>
          <a:xfrm>
            <a:off x="0" y="0"/>
            <a:ext cx="6717093" cy="6858000"/>
          </a:xfrm>
          <a:custGeom>
            <a:avLst/>
            <a:gdLst>
              <a:gd name="connsiteX0" fmla="*/ 0 w 6717093"/>
              <a:gd name="connsiteY0" fmla="*/ 0 h 6858000"/>
              <a:gd name="connsiteX1" fmla="*/ 0 w 6717093"/>
              <a:gd name="connsiteY1" fmla="*/ 6858000 h 6858000"/>
              <a:gd name="connsiteX2" fmla="*/ 6717094 w 6717093"/>
              <a:gd name="connsiteY2" fmla="*/ 6858000 h 6858000"/>
              <a:gd name="connsiteX3" fmla="*/ 3222752 w 6717093"/>
              <a:gd name="connsiteY3" fmla="*/ 0 h 6858000"/>
              <a:gd name="connsiteX4" fmla="*/ 0 w 671709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7093" h="6858000">
                <a:moveTo>
                  <a:pt x="0" y="0"/>
                </a:moveTo>
                <a:lnTo>
                  <a:pt x="0" y="6858000"/>
                </a:lnTo>
                <a:lnTo>
                  <a:pt x="6717094" y="6858000"/>
                </a:lnTo>
                <a:lnTo>
                  <a:pt x="3222752" y="0"/>
                </a:lnTo>
                <a:lnTo>
                  <a:pt x="0" y="0"/>
                </a:lnTo>
                <a:close/>
              </a:path>
            </a:pathLst>
          </a:custGeom>
          <a:solidFill>
            <a:srgbClr val="9ACCF1"/>
          </a:solidFill>
          <a:ln w="6344"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6FC17B01-927D-E443-15B1-AC5A31CC723D}"/>
              </a:ext>
            </a:extLst>
          </p:cNvPr>
          <p:cNvSpPr/>
          <p:nvPr/>
        </p:nvSpPr>
        <p:spPr>
          <a:xfrm>
            <a:off x="0" y="0"/>
            <a:ext cx="6729285" cy="4257166"/>
          </a:xfrm>
          <a:custGeom>
            <a:avLst/>
            <a:gdLst>
              <a:gd name="connsiteX0" fmla="*/ 0 w 6729285"/>
              <a:gd name="connsiteY0" fmla="*/ 0 h 4257166"/>
              <a:gd name="connsiteX1" fmla="*/ 0 w 6729285"/>
              <a:gd name="connsiteY1" fmla="*/ 3241294 h 4257166"/>
              <a:gd name="connsiteX2" fmla="*/ 517589 w 6729285"/>
              <a:gd name="connsiteY2" fmla="*/ 4257167 h 4257166"/>
              <a:gd name="connsiteX3" fmla="*/ 6729286 w 6729285"/>
              <a:gd name="connsiteY3" fmla="*/ 1092200 h 4257166"/>
              <a:gd name="connsiteX4" fmla="*/ 6172835 w 6729285"/>
              <a:gd name="connsiteY4" fmla="*/ 0 h 4257166"/>
              <a:gd name="connsiteX5" fmla="*/ 0 w 6729285"/>
              <a:gd name="connsiteY5" fmla="*/ 0 h 4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285" h="4257166">
                <a:moveTo>
                  <a:pt x="0" y="0"/>
                </a:moveTo>
                <a:lnTo>
                  <a:pt x="0" y="3241294"/>
                </a:lnTo>
                <a:lnTo>
                  <a:pt x="517589" y="4257167"/>
                </a:lnTo>
                <a:lnTo>
                  <a:pt x="6729286" y="1092200"/>
                </a:lnTo>
                <a:lnTo>
                  <a:pt x="6172835" y="0"/>
                </a:lnTo>
                <a:lnTo>
                  <a:pt x="0" y="0"/>
                </a:lnTo>
                <a:close/>
              </a:path>
            </a:pathLst>
          </a:custGeom>
          <a:solidFill>
            <a:schemeClr val="bg1"/>
          </a:solidFill>
          <a:ln w="6344" cap="flat">
            <a:noFill/>
            <a:prstDash val="solid"/>
            <a:miter/>
          </a:ln>
        </p:spPr>
        <p:txBody>
          <a:bodyPr rtlCol="0" anchor="ctr"/>
          <a:lstStyle/>
          <a:p>
            <a:endParaRPr lang="nl-NL"/>
          </a:p>
        </p:txBody>
      </p:sp>
      <p:sp>
        <p:nvSpPr>
          <p:cNvPr id="20" name="Tijdelijke aanduiding voor afbeelding 23">
            <a:extLst>
              <a:ext uri="{FF2B5EF4-FFF2-40B4-BE49-F238E27FC236}">
                <a16:creationId xmlns:a16="http://schemas.microsoft.com/office/drawing/2014/main" id="{031647EA-D5BD-EFD4-CE31-64DEE8567F24}"/>
              </a:ext>
            </a:extLst>
          </p:cNvPr>
          <p:cNvSpPr>
            <a:spLocks noGrp="1"/>
          </p:cNvSpPr>
          <p:nvPr>
            <p:ph type="pic" sz="quarter" idx="15"/>
          </p:nvPr>
        </p:nvSpPr>
        <p:spPr>
          <a:xfrm>
            <a:off x="4372040" y="-14441"/>
            <a:ext cx="7823167" cy="6891691"/>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08108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14424 w 4222564"/>
              <a:gd name="connsiteY5" fmla="*/ 3068587 h 3070051"/>
              <a:gd name="connsiteX6" fmla="*/ 0 w 4222564"/>
              <a:gd name="connsiteY6" fmla="*/ 1354893 h 3070051"/>
              <a:gd name="connsiteX7" fmla="*/ 1333523 w 4222564"/>
              <a:gd name="connsiteY7" fmla="*/ 811267 h 3070051"/>
              <a:gd name="connsiteX8" fmla="*/ 811346 w 4222564"/>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541951 w 4430992"/>
              <a:gd name="connsiteY7" fmla="*/ 811267 h 3070051"/>
              <a:gd name="connsiteX8" fmla="*/ 1019774 w 4430992"/>
              <a:gd name="connsiteY8" fmla="*/ 0 h 3070051"/>
              <a:gd name="connsiteX0" fmla="*/ 1019774 w 4430992"/>
              <a:gd name="connsiteY0" fmla="*/ 0 h 3070051"/>
              <a:gd name="connsiteX1" fmla="*/ 4429175 w 4430992"/>
              <a:gd name="connsiteY1" fmla="*/ 0 h 3070051"/>
              <a:gd name="connsiteX2" fmla="*/ 4430992 w 4430992"/>
              <a:gd name="connsiteY2" fmla="*/ 2158897 h 3070051"/>
              <a:gd name="connsiteX3" fmla="*/ 2859088 w 4430992"/>
              <a:gd name="connsiteY3" fmla="*/ 2797776 h 3070051"/>
              <a:gd name="connsiteX4" fmla="*/ 3029907 w 4430992"/>
              <a:gd name="connsiteY4" fmla="*/ 3070051 h 3070051"/>
              <a:gd name="connsiteX5" fmla="*/ 1322852 w 4430992"/>
              <a:gd name="connsiteY5" fmla="*/ 3068587 h 3070051"/>
              <a:gd name="connsiteX6" fmla="*/ 0 w 4430992"/>
              <a:gd name="connsiteY6" fmla="*/ 1022067 h 3070051"/>
              <a:gd name="connsiteX7" fmla="*/ 1320892 w 4430992"/>
              <a:gd name="connsiteY7" fmla="*/ 493344 h 3070051"/>
              <a:gd name="connsiteX8" fmla="*/ 1019774 w 4430992"/>
              <a:gd name="connsiteY8" fmla="*/ 0 h 307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992" h="3070051">
                <a:moveTo>
                  <a:pt x="1019774" y="0"/>
                </a:moveTo>
                <a:lnTo>
                  <a:pt x="4429175" y="0"/>
                </a:lnTo>
                <a:cubicBezTo>
                  <a:pt x="4432809" y="1075161"/>
                  <a:pt x="4427357" y="1083736"/>
                  <a:pt x="4430992" y="2158897"/>
                </a:cubicBezTo>
                <a:cubicBezTo>
                  <a:pt x="4099045" y="2307540"/>
                  <a:pt x="3220716" y="2653064"/>
                  <a:pt x="2859088" y="2797776"/>
                </a:cubicBezTo>
                <a:lnTo>
                  <a:pt x="3029907" y="3070051"/>
                </a:lnTo>
                <a:lnTo>
                  <a:pt x="1322852" y="3068587"/>
                </a:lnTo>
                <a:lnTo>
                  <a:pt x="0" y="1022067"/>
                </a:lnTo>
                <a:lnTo>
                  <a:pt x="1320892" y="493344"/>
                </a:lnTo>
                <a:cubicBezTo>
                  <a:pt x="1103574" y="151759"/>
                  <a:pt x="1057388" y="103053"/>
                  <a:pt x="1019774" y="0"/>
                </a:cubicBez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 name="Tijdelijke aanduiding voor tekst 11">
            <a:extLst>
              <a:ext uri="{FF2B5EF4-FFF2-40B4-BE49-F238E27FC236}">
                <a16:creationId xmlns:a16="http://schemas.microsoft.com/office/drawing/2014/main" id="{EF77F4F8-A7C2-E6F5-A137-1D9A50331722}"/>
              </a:ext>
            </a:extLst>
          </p:cNvPr>
          <p:cNvSpPr>
            <a:spLocks noGrp="1"/>
          </p:cNvSpPr>
          <p:nvPr>
            <p:ph type="body" sz="quarter" idx="16"/>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a:t>Klikken om de tekststijl van het model te bewerken</a:t>
            </a:r>
          </a:p>
        </p:txBody>
      </p:sp>
      <p:sp>
        <p:nvSpPr>
          <p:cNvPr id="8" name="Titel 1">
            <a:extLst>
              <a:ext uri="{FF2B5EF4-FFF2-40B4-BE49-F238E27FC236}">
                <a16:creationId xmlns:a16="http://schemas.microsoft.com/office/drawing/2014/main" id="{78ECFF84-C67C-D003-55D4-2DCB61F5C0F1}"/>
              </a:ext>
            </a:extLst>
          </p:cNvPr>
          <p:cNvSpPr>
            <a:spLocks noGrp="1"/>
          </p:cNvSpPr>
          <p:nvPr>
            <p:ph type="title" hasCustomPrompt="1"/>
          </p:nvPr>
        </p:nvSpPr>
        <p:spPr>
          <a:xfrm>
            <a:off x="747331" y="583849"/>
            <a:ext cx="10515600" cy="1325563"/>
          </a:xfrm>
        </p:spPr>
        <p:txBody>
          <a:bodyPr anchor="t">
            <a:normAutofit/>
          </a:bodyPr>
          <a:lstStyle>
            <a:lvl1pPr>
              <a:defRPr sz="5500" b="1">
                <a:solidFill>
                  <a:schemeClr val="accent1"/>
                </a:solidFill>
                <a:latin typeface="Arial" panose="020B0604020202020204" pitchFamily="34" charset="0"/>
                <a:cs typeface="Arial" panose="020B0604020202020204" pitchFamily="34" charset="0"/>
              </a:defRPr>
            </a:lvl1pPr>
          </a:lstStyle>
          <a:p>
            <a:r>
              <a:rPr lang="nl-NL" dirty="0"/>
              <a:t>klik om stijl te bewerken</a:t>
            </a:r>
          </a:p>
        </p:txBody>
      </p:sp>
      <p:sp>
        <p:nvSpPr>
          <p:cNvPr id="11" name="Tijdelijke aanduiding voor tekst 11">
            <a:extLst>
              <a:ext uri="{FF2B5EF4-FFF2-40B4-BE49-F238E27FC236}">
                <a16:creationId xmlns:a16="http://schemas.microsoft.com/office/drawing/2014/main" id="{38993F31-7383-BA30-CB75-BC0908E17F3A}"/>
              </a:ext>
            </a:extLst>
          </p:cNvPr>
          <p:cNvSpPr>
            <a:spLocks noGrp="1"/>
          </p:cNvSpPr>
          <p:nvPr>
            <p:ph type="body" sz="quarter" idx="17" hasCustomPrompt="1"/>
          </p:nvPr>
        </p:nvSpPr>
        <p:spPr>
          <a:xfrm>
            <a:off x="747331" y="1373240"/>
            <a:ext cx="6298448" cy="881214"/>
          </a:xfrm>
        </p:spPr>
        <p:txBody>
          <a:bodyPr>
            <a:normAutofit/>
          </a:bodyPr>
          <a:lstStyle>
            <a:lvl1pPr marL="0" indent="0">
              <a:buFontTx/>
              <a:buNone/>
              <a:defRPr sz="2600" b="1">
                <a:solidFill>
                  <a:schemeClr val="tx2"/>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Tree>
    <p:extLst>
      <p:ext uri="{BB962C8B-B14F-4D97-AF65-F5344CB8AC3E}">
        <p14:creationId xmlns:p14="http://schemas.microsoft.com/office/powerpoint/2010/main" val="268705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einere kop met ruimte voor meer tekst">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7F85FA97-0D97-115A-A320-F9567D8427EA}"/>
              </a:ext>
            </a:extLst>
          </p:cNvPr>
          <p:cNvSpPr/>
          <p:nvPr/>
        </p:nvSpPr>
        <p:spPr>
          <a:xfrm>
            <a:off x="0" y="-15465"/>
            <a:ext cx="9740572" cy="6920285"/>
          </a:xfrm>
          <a:custGeom>
            <a:avLst/>
            <a:gdLst>
              <a:gd name="connsiteX0" fmla="*/ 0 w 9723390"/>
              <a:gd name="connsiteY0" fmla="*/ 0 h 6897924"/>
              <a:gd name="connsiteX1" fmla="*/ 0 w 9723390"/>
              <a:gd name="connsiteY1" fmla="*/ 6897924 h 6897924"/>
              <a:gd name="connsiteX2" fmla="*/ 9723391 w 9723390"/>
              <a:gd name="connsiteY2" fmla="*/ 6897924 h 6897924"/>
              <a:gd name="connsiteX3" fmla="*/ 6208771 w 9723390"/>
              <a:gd name="connsiteY3" fmla="*/ 0 h 6897924"/>
              <a:gd name="connsiteX4" fmla="*/ 0 w 9723390"/>
              <a:gd name="connsiteY4" fmla="*/ 0 h 6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3390" h="6897924">
                <a:moveTo>
                  <a:pt x="0" y="0"/>
                </a:moveTo>
                <a:lnTo>
                  <a:pt x="0" y="6897924"/>
                </a:lnTo>
                <a:lnTo>
                  <a:pt x="9723391" y="6897924"/>
                </a:lnTo>
                <a:lnTo>
                  <a:pt x="6208771" y="0"/>
                </a:lnTo>
                <a:lnTo>
                  <a:pt x="0" y="0"/>
                </a:lnTo>
                <a:close/>
              </a:path>
            </a:pathLst>
          </a:custGeom>
          <a:solidFill>
            <a:schemeClr val="accent3"/>
          </a:solidFill>
          <a:ln w="6383" cap="flat">
            <a:noFill/>
            <a:prstDash val="solid"/>
            <a:miter/>
          </a:ln>
        </p:spPr>
        <p:txBody>
          <a:bodyPr rtlCol="0" anchor="ctr"/>
          <a:lstStyle/>
          <a:p>
            <a:endParaRPr lang="nl-NL" dirty="0"/>
          </a:p>
        </p:txBody>
      </p:sp>
      <p:sp>
        <p:nvSpPr>
          <p:cNvPr id="2" name="Titel 1">
            <a:extLst>
              <a:ext uri="{FF2B5EF4-FFF2-40B4-BE49-F238E27FC236}">
                <a16:creationId xmlns:a16="http://schemas.microsoft.com/office/drawing/2014/main" id="{BEFFB5D4-E7BC-F024-4F5C-6BA46020C2F1}"/>
              </a:ext>
            </a:extLst>
          </p:cNvPr>
          <p:cNvSpPr>
            <a:spLocks noGrp="1"/>
          </p:cNvSpPr>
          <p:nvPr>
            <p:ph type="title" hasCustomPrompt="1"/>
          </p:nvPr>
        </p:nvSpPr>
        <p:spPr>
          <a:xfrm>
            <a:off x="839788" y="773327"/>
            <a:ext cx="5580677" cy="1323400"/>
          </a:xfrm>
        </p:spPr>
        <p:txBody>
          <a:bodyPr anchor="t">
            <a:normAutofit/>
          </a:bodyPr>
          <a:lstStyle>
            <a:lvl1pPr>
              <a:defRPr sz="2600" b="1">
                <a:solidFill>
                  <a:schemeClr val="bg1"/>
                </a:solidFill>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072C76A0-D249-BD05-02FC-A14613A1F520}"/>
              </a:ext>
            </a:extLst>
          </p:cNvPr>
          <p:cNvSpPr>
            <a:spLocks noGrp="1"/>
          </p:cNvSpPr>
          <p:nvPr>
            <p:ph type="body" sz="half" idx="2"/>
          </p:nvPr>
        </p:nvSpPr>
        <p:spPr>
          <a:xfrm>
            <a:off x="839788" y="2057400"/>
            <a:ext cx="55806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7" name="Tijdelijke aanduiding voor afbeelding 23">
            <a:extLst>
              <a:ext uri="{FF2B5EF4-FFF2-40B4-BE49-F238E27FC236}">
                <a16:creationId xmlns:a16="http://schemas.microsoft.com/office/drawing/2014/main" id="{44C9BBE3-DDA5-3268-4039-D061DD0E75F9}"/>
              </a:ext>
            </a:extLst>
          </p:cNvPr>
          <p:cNvSpPr>
            <a:spLocks noGrp="1"/>
          </p:cNvSpPr>
          <p:nvPr>
            <p:ph type="pic" sz="quarter" idx="15"/>
          </p:nvPr>
        </p:nvSpPr>
        <p:spPr>
          <a:xfrm>
            <a:off x="6212038" y="-14442"/>
            <a:ext cx="6023991" cy="6324700"/>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329266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06889FF-B832-2A67-D2EE-356556EB3C67}"/>
              </a:ext>
            </a:extLst>
          </p:cNvPr>
          <p:cNvSpPr/>
          <p:nvPr/>
        </p:nvSpPr>
        <p:spPr>
          <a:xfrm>
            <a:off x="-31605" y="-41847"/>
            <a:ext cx="9758536" cy="6899847"/>
          </a:xfrm>
          <a:custGeom>
            <a:avLst/>
            <a:gdLst>
              <a:gd name="connsiteX0" fmla="*/ 0 w 12288749"/>
              <a:gd name="connsiteY0" fmla="*/ 0 h 6912421"/>
              <a:gd name="connsiteX1" fmla="*/ 12288750 w 12288749"/>
              <a:gd name="connsiteY1" fmla="*/ 0 h 6912421"/>
              <a:gd name="connsiteX2" fmla="*/ 12288750 w 12288749"/>
              <a:gd name="connsiteY2" fmla="*/ 6912422 h 6912421"/>
              <a:gd name="connsiteX3" fmla="*/ 0 w 12288749"/>
              <a:gd name="connsiteY3" fmla="*/ 6912422 h 6912421"/>
              <a:gd name="connsiteX0" fmla="*/ 0 w 12288750"/>
              <a:gd name="connsiteY0" fmla="*/ 0 h 6912422"/>
              <a:gd name="connsiteX1" fmla="*/ 6185130 w 12288750"/>
              <a:gd name="connsiteY1" fmla="*/ 11451 h 6912422"/>
              <a:gd name="connsiteX2" fmla="*/ 12288750 w 12288750"/>
              <a:gd name="connsiteY2" fmla="*/ 6912422 h 6912422"/>
              <a:gd name="connsiteX3" fmla="*/ 0 w 12288750"/>
              <a:gd name="connsiteY3" fmla="*/ 6912422 h 6912422"/>
              <a:gd name="connsiteX4" fmla="*/ 0 w 12288750"/>
              <a:gd name="connsiteY4" fmla="*/ 0 h 6912422"/>
              <a:gd name="connsiteX0" fmla="*/ 0 w 9739860"/>
              <a:gd name="connsiteY0" fmla="*/ 0 h 6912422"/>
              <a:gd name="connsiteX1" fmla="*/ 6185130 w 9739860"/>
              <a:gd name="connsiteY1" fmla="*/ 11451 h 6912422"/>
              <a:gd name="connsiteX2" fmla="*/ 9739860 w 9739860"/>
              <a:gd name="connsiteY2" fmla="*/ 6912422 h 6912422"/>
              <a:gd name="connsiteX3" fmla="*/ 0 w 9739860"/>
              <a:gd name="connsiteY3" fmla="*/ 6912422 h 6912422"/>
              <a:gd name="connsiteX4" fmla="*/ 0 w 9739860"/>
              <a:gd name="connsiteY4" fmla="*/ 0 h 6912422"/>
              <a:gd name="connsiteX0" fmla="*/ 0 w 9751308"/>
              <a:gd name="connsiteY0" fmla="*/ 0 h 6912422"/>
              <a:gd name="connsiteX1" fmla="*/ 6185130 w 9751308"/>
              <a:gd name="connsiteY1" fmla="*/ 11451 h 6912422"/>
              <a:gd name="connsiteX2" fmla="*/ 9751308 w 9751308"/>
              <a:gd name="connsiteY2" fmla="*/ 6889520 h 6912422"/>
              <a:gd name="connsiteX3" fmla="*/ 0 w 9751308"/>
              <a:gd name="connsiteY3" fmla="*/ 6912422 h 6912422"/>
              <a:gd name="connsiteX4" fmla="*/ 0 w 9751308"/>
              <a:gd name="connsiteY4" fmla="*/ 0 h 6912422"/>
              <a:gd name="connsiteX0" fmla="*/ 0 w 9762756"/>
              <a:gd name="connsiteY0" fmla="*/ 0 h 6923873"/>
              <a:gd name="connsiteX1" fmla="*/ 6185130 w 9762756"/>
              <a:gd name="connsiteY1" fmla="*/ 11451 h 6923873"/>
              <a:gd name="connsiteX2" fmla="*/ 9762756 w 9762756"/>
              <a:gd name="connsiteY2" fmla="*/ 6923873 h 6923873"/>
              <a:gd name="connsiteX3" fmla="*/ 0 w 9762756"/>
              <a:gd name="connsiteY3" fmla="*/ 6912422 h 6923873"/>
              <a:gd name="connsiteX4" fmla="*/ 0 w 9762756"/>
              <a:gd name="connsiteY4" fmla="*/ 0 h 6923873"/>
              <a:gd name="connsiteX0" fmla="*/ 0 w 9762756"/>
              <a:gd name="connsiteY0" fmla="*/ 0 h 6923873"/>
              <a:gd name="connsiteX1" fmla="*/ 6242372 w 9762756"/>
              <a:gd name="connsiteY1" fmla="*/ 0 h 6923873"/>
              <a:gd name="connsiteX2" fmla="*/ 9762756 w 9762756"/>
              <a:gd name="connsiteY2" fmla="*/ 6923873 h 6923873"/>
              <a:gd name="connsiteX3" fmla="*/ 0 w 9762756"/>
              <a:gd name="connsiteY3" fmla="*/ 6912422 h 6923873"/>
              <a:gd name="connsiteX4" fmla="*/ 0 w 9762756"/>
              <a:gd name="connsiteY4" fmla="*/ 0 h 6923873"/>
              <a:gd name="connsiteX0" fmla="*/ 0 w 9751308"/>
              <a:gd name="connsiteY0" fmla="*/ 0 h 6946775"/>
              <a:gd name="connsiteX1" fmla="*/ 6242372 w 9751308"/>
              <a:gd name="connsiteY1" fmla="*/ 0 h 6946775"/>
              <a:gd name="connsiteX2" fmla="*/ 9751308 w 9751308"/>
              <a:gd name="connsiteY2" fmla="*/ 6946775 h 6946775"/>
              <a:gd name="connsiteX3" fmla="*/ 0 w 9751308"/>
              <a:gd name="connsiteY3" fmla="*/ 6912422 h 6946775"/>
              <a:gd name="connsiteX4" fmla="*/ 0 w 9751308"/>
              <a:gd name="connsiteY4" fmla="*/ 0 h 6946775"/>
              <a:gd name="connsiteX0" fmla="*/ 0 w 9774205"/>
              <a:gd name="connsiteY0" fmla="*/ 0 h 6912423"/>
              <a:gd name="connsiteX1" fmla="*/ 6242372 w 9774205"/>
              <a:gd name="connsiteY1" fmla="*/ 0 h 6912423"/>
              <a:gd name="connsiteX2" fmla="*/ 9774205 w 9774205"/>
              <a:gd name="connsiteY2" fmla="*/ 6912423 h 6912423"/>
              <a:gd name="connsiteX3" fmla="*/ 0 w 9774205"/>
              <a:gd name="connsiteY3" fmla="*/ 6912422 h 6912423"/>
              <a:gd name="connsiteX4" fmla="*/ 0 w 9774205"/>
              <a:gd name="connsiteY4" fmla="*/ 0 h 691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4205" h="6912423">
                <a:moveTo>
                  <a:pt x="0" y="0"/>
                </a:moveTo>
                <a:lnTo>
                  <a:pt x="6242372" y="0"/>
                </a:lnTo>
                <a:lnTo>
                  <a:pt x="9774205" y="6912423"/>
                </a:lnTo>
                <a:lnTo>
                  <a:pt x="0" y="6912422"/>
                </a:lnTo>
                <a:lnTo>
                  <a:pt x="0" y="0"/>
                </a:lnTo>
                <a:close/>
              </a:path>
            </a:pathLst>
          </a:custGeom>
          <a:solidFill>
            <a:schemeClr val="bg1"/>
          </a:solidFill>
          <a:ln w="6397" cap="flat">
            <a:noFill/>
            <a:prstDash val="solid"/>
            <a:miter/>
          </a:ln>
        </p:spPr>
        <p:txBody>
          <a:bodyPr rtlCol="0" anchor="ctr"/>
          <a:lstStyle/>
          <a:p>
            <a:endParaRPr lang="nl-NL"/>
          </a:p>
        </p:txBody>
      </p:sp>
      <p:sp>
        <p:nvSpPr>
          <p:cNvPr id="7" name="Vrije vorm: vorm 6">
            <a:extLst>
              <a:ext uri="{FF2B5EF4-FFF2-40B4-BE49-F238E27FC236}">
                <a16:creationId xmlns:a16="http://schemas.microsoft.com/office/drawing/2014/main" id="{19F04F16-282C-EF85-D844-F3CA7DE97687}"/>
              </a:ext>
            </a:extLst>
          </p:cNvPr>
          <p:cNvSpPr/>
          <p:nvPr/>
        </p:nvSpPr>
        <p:spPr>
          <a:xfrm>
            <a:off x="6190213" y="-41847"/>
            <a:ext cx="6089791" cy="6283772"/>
          </a:xfrm>
          <a:custGeom>
            <a:avLst/>
            <a:gdLst>
              <a:gd name="connsiteX0" fmla="*/ 0 w 6066930"/>
              <a:gd name="connsiteY0" fmla="*/ 0 h 6912421"/>
              <a:gd name="connsiteX1" fmla="*/ 3522007 w 6066930"/>
              <a:gd name="connsiteY1" fmla="*/ 6912422 h 6912421"/>
              <a:gd name="connsiteX2" fmla="*/ 3737892 w 6066930"/>
              <a:gd name="connsiteY2" fmla="*/ 6912422 h 6912421"/>
              <a:gd name="connsiteX3" fmla="*/ 6066931 w 6066930"/>
              <a:gd name="connsiteY3" fmla="*/ 5725726 h 6912421"/>
              <a:gd name="connsiteX4" fmla="*/ 6066931 w 6066930"/>
              <a:gd name="connsiteY4" fmla="*/ 0 h 6912421"/>
              <a:gd name="connsiteX5" fmla="*/ 0 w 6066930"/>
              <a:gd name="connsiteY5" fmla="*/ 0 h 6912421"/>
              <a:gd name="connsiteX0" fmla="*/ 0 w 6066931"/>
              <a:gd name="connsiteY0" fmla="*/ 0 h 6912422"/>
              <a:gd name="connsiteX1" fmla="*/ 2424727 w 6066931"/>
              <a:gd name="connsiteY1" fmla="*/ 4729292 h 6912422"/>
              <a:gd name="connsiteX2" fmla="*/ 3737892 w 6066931"/>
              <a:gd name="connsiteY2" fmla="*/ 6912422 h 6912422"/>
              <a:gd name="connsiteX3" fmla="*/ 6066931 w 6066931"/>
              <a:gd name="connsiteY3" fmla="*/ 5725726 h 6912422"/>
              <a:gd name="connsiteX4" fmla="*/ 6066931 w 6066931"/>
              <a:gd name="connsiteY4" fmla="*/ 0 h 6912422"/>
              <a:gd name="connsiteX5" fmla="*/ 0 w 6066931"/>
              <a:gd name="connsiteY5" fmla="*/ 0 h 6912422"/>
              <a:gd name="connsiteX0" fmla="*/ 0 w 6066931"/>
              <a:gd name="connsiteY0" fmla="*/ 0 h 5725726"/>
              <a:gd name="connsiteX1" fmla="*/ 2424727 w 6066931"/>
              <a:gd name="connsiteY1" fmla="*/ 4729292 h 5725726"/>
              <a:gd name="connsiteX2" fmla="*/ 3372132 w 6066931"/>
              <a:gd name="connsiteY2" fmla="*/ 4580702 h 5725726"/>
              <a:gd name="connsiteX3" fmla="*/ 6066931 w 6066931"/>
              <a:gd name="connsiteY3" fmla="*/ 5725726 h 5725726"/>
              <a:gd name="connsiteX4" fmla="*/ 6066931 w 6066931"/>
              <a:gd name="connsiteY4" fmla="*/ 0 h 5725726"/>
              <a:gd name="connsiteX5" fmla="*/ 0 w 6066931"/>
              <a:gd name="connsiteY5" fmla="*/ 0 h 5725726"/>
              <a:gd name="connsiteX0" fmla="*/ 0 w 6066931"/>
              <a:gd name="connsiteY0" fmla="*/ 0 h 6272342"/>
              <a:gd name="connsiteX1" fmla="*/ 2424727 w 6066931"/>
              <a:gd name="connsiteY1" fmla="*/ 4729292 h 6272342"/>
              <a:gd name="connsiteX2" fmla="*/ 3189252 w 6066931"/>
              <a:gd name="connsiteY2" fmla="*/ 6272342 h 6272342"/>
              <a:gd name="connsiteX3" fmla="*/ 6066931 w 6066931"/>
              <a:gd name="connsiteY3" fmla="*/ 5725726 h 6272342"/>
              <a:gd name="connsiteX4" fmla="*/ 6066931 w 6066931"/>
              <a:gd name="connsiteY4" fmla="*/ 0 h 6272342"/>
              <a:gd name="connsiteX5" fmla="*/ 0 w 6066931"/>
              <a:gd name="connsiteY5" fmla="*/ 0 h 6272342"/>
              <a:gd name="connsiteX0" fmla="*/ 0 w 6078361"/>
              <a:gd name="connsiteY0" fmla="*/ 0 h 6272342"/>
              <a:gd name="connsiteX1" fmla="*/ 2424727 w 6078361"/>
              <a:gd name="connsiteY1" fmla="*/ 4729292 h 6272342"/>
              <a:gd name="connsiteX2" fmla="*/ 3189252 w 6078361"/>
              <a:gd name="connsiteY2" fmla="*/ 6272342 h 6272342"/>
              <a:gd name="connsiteX3" fmla="*/ 6078361 w 6078361"/>
              <a:gd name="connsiteY3" fmla="*/ 4811326 h 6272342"/>
              <a:gd name="connsiteX4" fmla="*/ 6066931 w 6078361"/>
              <a:gd name="connsiteY4" fmla="*/ 0 h 6272342"/>
              <a:gd name="connsiteX5" fmla="*/ 0 w 6078361"/>
              <a:gd name="connsiteY5" fmla="*/ 0 h 6272342"/>
              <a:gd name="connsiteX0" fmla="*/ 0 w 6089791"/>
              <a:gd name="connsiteY0" fmla="*/ 0 h 6272342"/>
              <a:gd name="connsiteX1" fmla="*/ 2424727 w 6089791"/>
              <a:gd name="connsiteY1" fmla="*/ 4729292 h 6272342"/>
              <a:gd name="connsiteX2" fmla="*/ 3189252 w 6089791"/>
              <a:gd name="connsiteY2" fmla="*/ 6272342 h 6272342"/>
              <a:gd name="connsiteX3" fmla="*/ 6089791 w 6089791"/>
              <a:gd name="connsiteY3" fmla="*/ 4834186 h 6272342"/>
              <a:gd name="connsiteX4" fmla="*/ 6066931 w 6089791"/>
              <a:gd name="connsiteY4" fmla="*/ 0 h 6272342"/>
              <a:gd name="connsiteX5" fmla="*/ 0 w 6089791"/>
              <a:gd name="connsiteY5" fmla="*/ 0 h 6272342"/>
              <a:gd name="connsiteX0" fmla="*/ 0 w 6089791"/>
              <a:gd name="connsiteY0" fmla="*/ 0 h 6295202"/>
              <a:gd name="connsiteX1" fmla="*/ 2424727 w 6089791"/>
              <a:gd name="connsiteY1" fmla="*/ 4729292 h 6295202"/>
              <a:gd name="connsiteX2" fmla="*/ 3223542 w 6089791"/>
              <a:gd name="connsiteY2" fmla="*/ 6295202 h 6295202"/>
              <a:gd name="connsiteX3" fmla="*/ 6089791 w 6089791"/>
              <a:gd name="connsiteY3" fmla="*/ 4834186 h 6295202"/>
              <a:gd name="connsiteX4" fmla="*/ 6066931 w 6089791"/>
              <a:gd name="connsiteY4" fmla="*/ 0 h 6295202"/>
              <a:gd name="connsiteX5" fmla="*/ 0 w 6089791"/>
              <a:gd name="connsiteY5" fmla="*/ 0 h 6295202"/>
              <a:gd name="connsiteX0" fmla="*/ 0 w 6089791"/>
              <a:gd name="connsiteY0" fmla="*/ 0 h 6295202"/>
              <a:gd name="connsiteX1" fmla="*/ 3223542 w 6089791"/>
              <a:gd name="connsiteY1" fmla="*/ 6295202 h 6295202"/>
              <a:gd name="connsiteX2" fmla="*/ 6089791 w 6089791"/>
              <a:gd name="connsiteY2" fmla="*/ 4834186 h 6295202"/>
              <a:gd name="connsiteX3" fmla="*/ 6066931 w 6089791"/>
              <a:gd name="connsiteY3" fmla="*/ 0 h 6295202"/>
              <a:gd name="connsiteX4" fmla="*/ 0 w 6089791"/>
              <a:gd name="connsiteY4" fmla="*/ 0 h 6295202"/>
              <a:gd name="connsiteX0" fmla="*/ 0 w 6089791"/>
              <a:gd name="connsiteY0" fmla="*/ 0 h 6283772"/>
              <a:gd name="connsiteX1" fmla="*/ 3212112 w 6089791"/>
              <a:gd name="connsiteY1" fmla="*/ 6283772 h 6283772"/>
              <a:gd name="connsiteX2" fmla="*/ 6089791 w 6089791"/>
              <a:gd name="connsiteY2" fmla="*/ 4834186 h 6283772"/>
              <a:gd name="connsiteX3" fmla="*/ 6066931 w 6089791"/>
              <a:gd name="connsiteY3" fmla="*/ 0 h 6283772"/>
              <a:gd name="connsiteX4" fmla="*/ 0 w 6089791"/>
              <a:gd name="connsiteY4" fmla="*/ 0 h 628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791" h="6283772">
                <a:moveTo>
                  <a:pt x="0" y="0"/>
                </a:moveTo>
                <a:lnTo>
                  <a:pt x="3212112" y="6283772"/>
                </a:lnTo>
                <a:lnTo>
                  <a:pt x="6089791" y="4834186"/>
                </a:lnTo>
                <a:lnTo>
                  <a:pt x="6066931" y="0"/>
                </a:lnTo>
                <a:lnTo>
                  <a:pt x="0" y="0"/>
                </a:lnTo>
                <a:close/>
              </a:path>
            </a:pathLst>
          </a:custGeom>
          <a:solidFill>
            <a:schemeClr val="bg2"/>
          </a:solidFill>
          <a:ln w="6397" cap="flat">
            <a:noFill/>
            <a:prstDash val="solid"/>
            <a:miter/>
          </a:ln>
        </p:spPr>
        <p:txBody>
          <a:bodyPr rtlCol="0" anchor="ctr"/>
          <a:lstStyle/>
          <a:p>
            <a:endParaRPr lang="nl-NL"/>
          </a:p>
        </p:txBody>
      </p:sp>
    </p:spTree>
    <p:extLst>
      <p:ext uri="{BB962C8B-B14F-4D97-AF65-F5344CB8AC3E}">
        <p14:creationId xmlns:p14="http://schemas.microsoft.com/office/powerpoint/2010/main" val="88022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p met ruimte voor meer opsommingen">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2037FEE-1E8C-4C8F-FCA1-1E847A8D83AC}"/>
              </a:ext>
            </a:extLst>
          </p:cNvPr>
          <p:cNvSpPr/>
          <p:nvPr/>
        </p:nvSpPr>
        <p:spPr>
          <a:xfrm>
            <a:off x="-1" y="-24239"/>
            <a:ext cx="9719396" cy="6888483"/>
          </a:xfrm>
          <a:custGeom>
            <a:avLst/>
            <a:gdLst>
              <a:gd name="connsiteX0" fmla="*/ 0 w 9719396"/>
              <a:gd name="connsiteY0" fmla="*/ 0 h 6888483"/>
              <a:gd name="connsiteX1" fmla="*/ 0 w 9719396"/>
              <a:gd name="connsiteY1" fmla="*/ 6888484 h 6888483"/>
              <a:gd name="connsiteX2" fmla="*/ 9719396 w 9719396"/>
              <a:gd name="connsiteY2" fmla="*/ 6888484 h 6888483"/>
              <a:gd name="connsiteX3" fmla="*/ 6209586 w 9719396"/>
              <a:gd name="connsiteY3" fmla="*/ 0 h 6888483"/>
              <a:gd name="connsiteX4" fmla="*/ 0 w 9719396"/>
              <a:gd name="connsiteY4" fmla="*/ 0 h 688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96" h="6888483">
                <a:moveTo>
                  <a:pt x="0" y="0"/>
                </a:moveTo>
                <a:lnTo>
                  <a:pt x="0" y="6888484"/>
                </a:lnTo>
                <a:lnTo>
                  <a:pt x="9719396" y="6888484"/>
                </a:lnTo>
                <a:lnTo>
                  <a:pt x="6209586" y="0"/>
                </a:lnTo>
                <a:lnTo>
                  <a:pt x="0" y="0"/>
                </a:lnTo>
                <a:close/>
              </a:path>
            </a:pathLst>
          </a:custGeom>
          <a:solidFill>
            <a:schemeClr val="accent5"/>
          </a:solidFill>
          <a:ln w="6374" cap="flat">
            <a:noFill/>
            <a:prstDash val="solid"/>
            <a:miter/>
          </a:ln>
        </p:spPr>
        <p:txBody>
          <a:bodyPr rtlCol="0" anchor="ctr"/>
          <a:lstStyle/>
          <a:p>
            <a:endParaRPr lang="nl-NL" dirty="0"/>
          </a:p>
        </p:txBody>
      </p:sp>
      <p:sp>
        <p:nvSpPr>
          <p:cNvPr id="70" name="Tijdelijke aanduiding voor tekst 11">
            <a:extLst>
              <a:ext uri="{FF2B5EF4-FFF2-40B4-BE49-F238E27FC236}">
                <a16:creationId xmlns:a16="http://schemas.microsoft.com/office/drawing/2014/main" id="{47987AA2-8D5E-DB03-1107-D999524C5CFF}"/>
              </a:ext>
            </a:extLst>
          </p:cNvPr>
          <p:cNvSpPr>
            <a:spLocks noGrp="1"/>
          </p:cNvSpPr>
          <p:nvPr>
            <p:ph type="body" sz="quarter" idx="16" hasCustomPrompt="1"/>
          </p:nvPr>
        </p:nvSpPr>
        <p:spPr>
          <a:xfrm>
            <a:off x="747330" y="2273703"/>
            <a:ext cx="6298449" cy="4086275"/>
          </a:xfrm>
        </p:spPr>
        <p:txBody>
          <a:bodyPr>
            <a:normAutofit/>
          </a:bodyPr>
          <a:lstStyle>
            <a:lvl1pPr marL="457200" indent="-457200">
              <a:buSzPct val="160000"/>
              <a:buFontTx/>
              <a:buBlip>
                <a:blip r:embed="rId2">
                  <a:extLst>
                    <a:ext uri="{96DAC541-7B7A-43D3-8B79-37D633B846F1}">
                      <asvg:svgBlip xmlns:asvg="http://schemas.microsoft.com/office/drawing/2016/SVG/main" r:embed="rId3"/>
                    </a:ext>
                  </a:extLst>
                </a:blip>
              </a:buBlip>
              <a:defRPr sz="2600" b="1">
                <a:solidFill>
                  <a:schemeClr val="bg1"/>
                </a:solidFill>
                <a:latin typeface="Arial" panose="020B0604020202020204" pitchFamily="34" charset="0"/>
                <a:cs typeface="Arial" panose="020B0604020202020204" pitchFamily="34" charset="0"/>
              </a:defRPr>
            </a:lvl1pPr>
            <a:lvl2pPr marL="457200" indent="0">
              <a:buFontTx/>
              <a:buNone/>
              <a:defRPr b="1">
                <a:latin typeface="Arial" panose="020B0604020202020204" pitchFamily="34" charset="0"/>
                <a:cs typeface="Arial" panose="020B0604020202020204" pitchFamily="34" charset="0"/>
              </a:defRPr>
            </a:lvl2pPr>
            <a:lvl3pPr marL="914400" indent="0">
              <a:buFontTx/>
              <a:buNone/>
              <a:defRPr b="1">
                <a:latin typeface="Arial" panose="020B0604020202020204" pitchFamily="34" charset="0"/>
                <a:cs typeface="Arial" panose="020B0604020202020204" pitchFamily="34" charset="0"/>
              </a:defRPr>
            </a:lvl3pPr>
            <a:lvl4pPr marL="1371600" indent="0">
              <a:buFontTx/>
              <a:buNone/>
              <a:defRPr b="1">
                <a:latin typeface="Arial" panose="020B0604020202020204" pitchFamily="34" charset="0"/>
                <a:cs typeface="Arial" panose="020B0604020202020204" pitchFamily="34" charset="0"/>
              </a:defRPr>
            </a:lvl4pPr>
            <a:lvl5pPr marL="1828800" indent="0">
              <a:buFontTx/>
              <a:buNone/>
              <a:defRPr b="1">
                <a:latin typeface="Arial" panose="020B0604020202020204" pitchFamily="34" charset="0"/>
                <a:cs typeface="Arial" panose="020B0604020202020204" pitchFamily="34" charset="0"/>
              </a:defRPr>
            </a:lvl5pPr>
          </a:lstStyle>
          <a:p>
            <a:pPr lvl="0"/>
            <a:r>
              <a:rPr lang="nl-NL" dirty="0"/>
              <a:t>klikken om de tekststijl van het model te bewerken</a:t>
            </a:r>
          </a:p>
        </p:txBody>
      </p:sp>
      <p:sp>
        <p:nvSpPr>
          <p:cNvPr id="71" name="Tijdelijke aanduiding voor afbeelding 23">
            <a:extLst>
              <a:ext uri="{FF2B5EF4-FFF2-40B4-BE49-F238E27FC236}">
                <a16:creationId xmlns:a16="http://schemas.microsoft.com/office/drawing/2014/main" id="{774B17D4-E427-A50E-98F2-52A22D4E7F3C}"/>
              </a:ext>
            </a:extLst>
          </p:cNvPr>
          <p:cNvSpPr>
            <a:spLocks noGrp="1"/>
          </p:cNvSpPr>
          <p:nvPr>
            <p:ph type="pic" sz="quarter" idx="15"/>
          </p:nvPr>
        </p:nvSpPr>
        <p:spPr>
          <a:xfrm>
            <a:off x="6205609" y="-14441"/>
            <a:ext cx="5989600" cy="6288592"/>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388864 w 4228282"/>
              <a:gd name="connsiteY27" fmla="*/ 521160 h 3055043"/>
              <a:gd name="connsiteX28" fmla="*/ 511333 w 4228282"/>
              <a:gd name="connsiteY28" fmla="*/ 358278 h 3055043"/>
              <a:gd name="connsiteX29" fmla="*/ 600167 w 4228282"/>
              <a:gd name="connsiteY29" fmla="*/ 276124 h 3055043"/>
              <a:gd name="connsiteX30" fmla="*/ 635701 w 4228282"/>
              <a:gd name="connsiteY30" fmla="*/ 11805 h 3055043"/>
              <a:gd name="connsiteX31" fmla="*/ 638975 w 4228282"/>
              <a:gd name="connsiteY31"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1333 w 4228282"/>
              <a:gd name="connsiteY27" fmla="*/ 358278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516784 w 4228282"/>
              <a:gd name="connsiteY27" fmla="*/ 353990 h 3055043"/>
              <a:gd name="connsiteX28" fmla="*/ 600167 w 4228282"/>
              <a:gd name="connsiteY28" fmla="*/ 276124 h 3055043"/>
              <a:gd name="connsiteX29" fmla="*/ 635701 w 4228282"/>
              <a:gd name="connsiteY29" fmla="*/ 11805 h 3055043"/>
              <a:gd name="connsiteX30" fmla="*/ 638975 w 4228282"/>
              <a:gd name="connsiteY30"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00167 w 4228282"/>
              <a:gd name="connsiteY27" fmla="*/ 276124 h 3055043"/>
              <a:gd name="connsiteX28" fmla="*/ 635701 w 4228282"/>
              <a:gd name="connsiteY28" fmla="*/ 11805 h 3055043"/>
              <a:gd name="connsiteX29" fmla="*/ 638975 w 4228282"/>
              <a:gd name="connsiteY29"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42532 w 4228282"/>
              <a:gd name="connsiteY25" fmla="*/ 552583 h 3055043"/>
              <a:gd name="connsiteX26" fmla="*/ 1346509 w 4228282"/>
              <a:gd name="connsiteY26" fmla="*/ 798403 h 3055043"/>
              <a:gd name="connsiteX27" fmla="*/ 635701 w 4228282"/>
              <a:gd name="connsiteY27" fmla="*/ 11805 h 3055043"/>
              <a:gd name="connsiteX28" fmla="*/ 638975 w 4228282"/>
              <a:gd name="connsiteY28"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1346509 w 4228282"/>
              <a:gd name="connsiteY25" fmla="*/ 798403 h 3055043"/>
              <a:gd name="connsiteX26" fmla="*/ 635701 w 4228282"/>
              <a:gd name="connsiteY26" fmla="*/ 11805 h 3055043"/>
              <a:gd name="connsiteX27" fmla="*/ 638975 w 4228282"/>
              <a:gd name="connsiteY27" fmla="*/ 0 h 3055043"/>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12987 w 4228282"/>
              <a:gd name="connsiteY18" fmla="*/ 1354892 h 3055043"/>
              <a:gd name="connsiteX19" fmla="*/ 276811 w 4228282"/>
              <a:gd name="connsiteY19" fmla="*/ 994071 h 3055043"/>
              <a:gd name="connsiteX20" fmla="*/ 60055 w 4228282"/>
              <a:gd name="connsiteY20" fmla="*/ 865484 h 3055043"/>
              <a:gd name="connsiteX21" fmla="*/ 6755 w 4228282"/>
              <a:gd name="connsiteY21" fmla="*/ 790474 h 3055043"/>
              <a:gd name="connsiteX22" fmla="*/ 102696 w 4228282"/>
              <a:gd name="connsiteY22" fmla="*/ 772614 h 3055043"/>
              <a:gd name="connsiteX23" fmla="*/ 397625 w 4228282"/>
              <a:gd name="connsiteY23" fmla="*/ 801190 h 3055043"/>
              <a:gd name="connsiteX24" fmla="*/ 1346509 w 4228282"/>
              <a:gd name="connsiteY24" fmla="*/ 798403 h 3055043"/>
              <a:gd name="connsiteX25" fmla="*/ 635701 w 4228282"/>
              <a:gd name="connsiteY25" fmla="*/ 11805 h 3055043"/>
              <a:gd name="connsiteX26" fmla="*/ 638975 w 4228282"/>
              <a:gd name="connsiteY26" fmla="*/ 0 h 3055043"/>
              <a:gd name="connsiteX0" fmla="*/ 666762 w 4256069"/>
              <a:gd name="connsiteY0" fmla="*/ 0 h 3055043"/>
              <a:gd name="connsiteX1" fmla="*/ 4256069 w 4256069"/>
              <a:gd name="connsiteY1" fmla="*/ 0 h 3055043"/>
              <a:gd name="connsiteX2" fmla="*/ 4256069 w 4256069"/>
              <a:gd name="connsiteY2" fmla="*/ 3055043 h 3055043"/>
              <a:gd name="connsiteX3" fmla="*/ 1974680 w 4256069"/>
              <a:gd name="connsiteY3" fmla="*/ 3055043 h 3055043"/>
              <a:gd name="connsiteX4" fmla="*/ 1534063 w 4256069"/>
              <a:gd name="connsiteY4" fmla="*/ 2855018 h 3055043"/>
              <a:gd name="connsiteX5" fmla="*/ 1342181 w 4256069"/>
              <a:gd name="connsiteY5" fmla="*/ 2626417 h 3055043"/>
              <a:gd name="connsiteX6" fmla="*/ 1274667 w 4256069"/>
              <a:gd name="connsiteY6" fmla="*/ 2562124 h 3055043"/>
              <a:gd name="connsiteX7" fmla="*/ 1107659 w 4256069"/>
              <a:gd name="connsiteY7" fmla="*/ 2476399 h 3055043"/>
              <a:gd name="connsiteX8" fmla="*/ 816282 w 4256069"/>
              <a:gd name="connsiteY8" fmla="*/ 2294233 h 3055043"/>
              <a:gd name="connsiteX9" fmla="*/ 922884 w 4256069"/>
              <a:gd name="connsiteY9" fmla="*/ 2251371 h 3055043"/>
              <a:gd name="connsiteX10" fmla="*/ 1232026 w 4256069"/>
              <a:gd name="connsiteY10" fmla="*/ 2362099 h 3055043"/>
              <a:gd name="connsiteX11" fmla="*/ 1455889 w 4256069"/>
              <a:gd name="connsiteY11" fmla="*/ 2390674 h 3055043"/>
              <a:gd name="connsiteX12" fmla="*/ 1139639 w 4256069"/>
              <a:gd name="connsiteY12" fmla="*/ 2197793 h 3055043"/>
              <a:gd name="connsiteX13" fmla="*/ 834049 w 4256069"/>
              <a:gd name="connsiteY13" fmla="*/ 1947762 h 3055043"/>
              <a:gd name="connsiteX14" fmla="*/ 1068572 w 4256069"/>
              <a:gd name="connsiteY14" fmla="*/ 1994196 h 3055043"/>
              <a:gd name="connsiteX15" fmla="*/ 1079232 w 4256069"/>
              <a:gd name="connsiteY15" fmla="*/ 1962049 h 3055043"/>
              <a:gd name="connsiteX16" fmla="*/ 873136 w 4256069"/>
              <a:gd name="connsiteY16" fmla="*/ 1665583 h 3055043"/>
              <a:gd name="connsiteX17" fmla="*/ 773642 w 4256069"/>
              <a:gd name="connsiteY17" fmla="*/ 1544140 h 3055043"/>
              <a:gd name="connsiteX18" fmla="*/ 40774 w 4256069"/>
              <a:gd name="connsiteY18" fmla="*/ 1354892 h 3055043"/>
              <a:gd name="connsiteX19" fmla="*/ 87842 w 4256069"/>
              <a:gd name="connsiteY19" fmla="*/ 865484 h 3055043"/>
              <a:gd name="connsiteX20" fmla="*/ 34542 w 4256069"/>
              <a:gd name="connsiteY20" fmla="*/ 790474 h 3055043"/>
              <a:gd name="connsiteX21" fmla="*/ 130483 w 4256069"/>
              <a:gd name="connsiteY21" fmla="*/ 772614 h 3055043"/>
              <a:gd name="connsiteX22" fmla="*/ 425412 w 4256069"/>
              <a:gd name="connsiteY22" fmla="*/ 801190 h 3055043"/>
              <a:gd name="connsiteX23" fmla="*/ 1374296 w 4256069"/>
              <a:gd name="connsiteY23" fmla="*/ 798403 h 3055043"/>
              <a:gd name="connsiteX24" fmla="*/ 663488 w 4256069"/>
              <a:gd name="connsiteY24" fmla="*/ 11805 h 3055043"/>
              <a:gd name="connsiteX25" fmla="*/ 666762 w 4256069"/>
              <a:gd name="connsiteY25" fmla="*/ 0 h 3055043"/>
              <a:gd name="connsiteX0" fmla="*/ 686057 w 4275364"/>
              <a:gd name="connsiteY0" fmla="*/ 0 h 3055043"/>
              <a:gd name="connsiteX1" fmla="*/ 4275364 w 4275364"/>
              <a:gd name="connsiteY1" fmla="*/ 0 h 3055043"/>
              <a:gd name="connsiteX2" fmla="*/ 4275364 w 4275364"/>
              <a:gd name="connsiteY2" fmla="*/ 3055043 h 3055043"/>
              <a:gd name="connsiteX3" fmla="*/ 1993975 w 4275364"/>
              <a:gd name="connsiteY3" fmla="*/ 3055043 h 3055043"/>
              <a:gd name="connsiteX4" fmla="*/ 1553358 w 4275364"/>
              <a:gd name="connsiteY4" fmla="*/ 2855018 h 3055043"/>
              <a:gd name="connsiteX5" fmla="*/ 1361476 w 4275364"/>
              <a:gd name="connsiteY5" fmla="*/ 2626417 h 3055043"/>
              <a:gd name="connsiteX6" fmla="*/ 1293962 w 4275364"/>
              <a:gd name="connsiteY6" fmla="*/ 2562124 h 3055043"/>
              <a:gd name="connsiteX7" fmla="*/ 1126954 w 4275364"/>
              <a:gd name="connsiteY7" fmla="*/ 2476399 h 3055043"/>
              <a:gd name="connsiteX8" fmla="*/ 835577 w 4275364"/>
              <a:gd name="connsiteY8" fmla="*/ 2294233 h 3055043"/>
              <a:gd name="connsiteX9" fmla="*/ 942179 w 4275364"/>
              <a:gd name="connsiteY9" fmla="*/ 2251371 h 3055043"/>
              <a:gd name="connsiteX10" fmla="*/ 1251321 w 4275364"/>
              <a:gd name="connsiteY10" fmla="*/ 2362099 h 3055043"/>
              <a:gd name="connsiteX11" fmla="*/ 1475184 w 4275364"/>
              <a:gd name="connsiteY11" fmla="*/ 2390674 h 3055043"/>
              <a:gd name="connsiteX12" fmla="*/ 1158934 w 4275364"/>
              <a:gd name="connsiteY12" fmla="*/ 2197793 h 3055043"/>
              <a:gd name="connsiteX13" fmla="*/ 853344 w 4275364"/>
              <a:gd name="connsiteY13" fmla="*/ 1947762 h 3055043"/>
              <a:gd name="connsiteX14" fmla="*/ 1087867 w 4275364"/>
              <a:gd name="connsiteY14" fmla="*/ 1994196 h 3055043"/>
              <a:gd name="connsiteX15" fmla="*/ 1098527 w 4275364"/>
              <a:gd name="connsiteY15" fmla="*/ 1962049 h 3055043"/>
              <a:gd name="connsiteX16" fmla="*/ 892431 w 4275364"/>
              <a:gd name="connsiteY16" fmla="*/ 1665583 h 3055043"/>
              <a:gd name="connsiteX17" fmla="*/ 792937 w 4275364"/>
              <a:gd name="connsiteY17" fmla="*/ 1544140 h 3055043"/>
              <a:gd name="connsiteX18" fmla="*/ 60069 w 4275364"/>
              <a:gd name="connsiteY18" fmla="*/ 1354892 h 3055043"/>
              <a:gd name="connsiteX19" fmla="*/ 53837 w 4275364"/>
              <a:gd name="connsiteY19" fmla="*/ 790474 h 3055043"/>
              <a:gd name="connsiteX20" fmla="*/ 149778 w 4275364"/>
              <a:gd name="connsiteY20" fmla="*/ 772614 h 3055043"/>
              <a:gd name="connsiteX21" fmla="*/ 444707 w 4275364"/>
              <a:gd name="connsiteY21" fmla="*/ 801190 h 3055043"/>
              <a:gd name="connsiteX22" fmla="*/ 1393591 w 4275364"/>
              <a:gd name="connsiteY22" fmla="*/ 798403 h 3055043"/>
              <a:gd name="connsiteX23" fmla="*/ 682783 w 4275364"/>
              <a:gd name="connsiteY23" fmla="*/ 11805 h 3055043"/>
              <a:gd name="connsiteX24" fmla="*/ 686057 w 4275364"/>
              <a:gd name="connsiteY24" fmla="*/ 0 h 3055043"/>
              <a:gd name="connsiteX0" fmla="*/ 666405 w 4255712"/>
              <a:gd name="connsiteY0" fmla="*/ 0 h 3055043"/>
              <a:gd name="connsiteX1" fmla="*/ 4255712 w 4255712"/>
              <a:gd name="connsiteY1" fmla="*/ 0 h 3055043"/>
              <a:gd name="connsiteX2" fmla="*/ 4255712 w 4255712"/>
              <a:gd name="connsiteY2" fmla="*/ 3055043 h 3055043"/>
              <a:gd name="connsiteX3" fmla="*/ 1974323 w 4255712"/>
              <a:gd name="connsiteY3" fmla="*/ 3055043 h 3055043"/>
              <a:gd name="connsiteX4" fmla="*/ 1533706 w 4255712"/>
              <a:gd name="connsiteY4" fmla="*/ 2855018 h 3055043"/>
              <a:gd name="connsiteX5" fmla="*/ 1341824 w 4255712"/>
              <a:gd name="connsiteY5" fmla="*/ 2626417 h 3055043"/>
              <a:gd name="connsiteX6" fmla="*/ 1274310 w 4255712"/>
              <a:gd name="connsiteY6" fmla="*/ 2562124 h 3055043"/>
              <a:gd name="connsiteX7" fmla="*/ 1107302 w 4255712"/>
              <a:gd name="connsiteY7" fmla="*/ 2476399 h 3055043"/>
              <a:gd name="connsiteX8" fmla="*/ 815925 w 4255712"/>
              <a:gd name="connsiteY8" fmla="*/ 2294233 h 3055043"/>
              <a:gd name="connsiteX9" fmla="*/ 922527 w 4255712"/>
              <a:gd name="connsiteY9" fmla="*/ 2251371 h 3055043"/>
              <a:gd name="connsiteX10" fmla="*/ 1231669 w 4255712"/>
              <a:gd name="connsiteY10" fmla="*/ 2362099 h 3055043"/>
              <a:gd name="connsiteX11" fmla="*/ 1455532 w 4255712"/>
              <a:gd name="connsiteY11" fmla="*/ 2390674 h 3055043"/>
              <a:gd name="connsiteX12" fmla="*/ 1139282 w 4255712"/>
              <a:gd name="connsiteY12" fmla="*/ 2197793 h 3055043"/>
              <a:gd name="connsiteX13" fmla="*/ 833692 w 4255712"/>
              <a:gd name="connsiteY13" fmla="*/ 1947762 h 3055043"/>
              <a:gd name="connsiteX14" fmla="*/ 1068215 w 4255712"/>
              <a:gd name="connsiteY14" fmla="*/ 1994196 h 3055043"/>
              <a:gd name="connsiteX15" fmla="*/ 1078875 w 4255712"/>
              <a:gd name="connsiteY15" fmla="*/ 1962049 h 3055043"/>
              <a:gd name="connsiteX16" fmla="*/ 872779 w 4255712"/>
              <a:gd name="connsiteY16" fmla="*/ 1665583 h 3055043"/>
              <a:gd name="connsiteX17" fmla="*/ 773285 w 4255712"/>
              <a:gd name="connsiteY17" fmla="*/ 1544140 h 3055043"/>
              <a:gd name="connsiteX18" fmla="*/ 40417 w 4255712"/>
              <a:gd name="connsiteY18" fmla="*/ 1354892 h 3055043"/>
              <a:gd name="connsiteX19" fmla="*/ 130126 w 4255712"/>
              <a:gd name="connsiteY19" fmla="*/ 772614 h 3055043"/>
              <a:gd name="connsiteX20" fmla="*/ 425055 w 4255712"/>
              <a:gd name="connsiteY20" fmla="*/ 801190 h 3055043"/>
              <a:gd name="connsiteX21" fmla="*/ 1373939 w 4255712"/>
              <a:gd name="connsiteY21" fmla="*/ 798403 h 3055043"/>
              <a:gd name="connsiteX22" fmla="*/ 663131 w 4255712"/>
              <a:gd name="connsiteY22" fmla="*/ 11805 h 3055043"/>
              <a:gd name="connsiteX23" fmla="*/ 666405 w 4255712"/>
              <a:gd name="connsiteY23" fmla="*/ 0 h 3055043"/>
              <a:gd name="connsiteX0" fmla="*/ 635401 w 4224708"/>
              <a:gd name="connsiteY0" fmla="*/ 0 h 3055043"/>
              <a:gd name="connsiteX1" fmla="*/ 4224708 w 4224708"/>
              <a:gd name="connsiteY1" fmla="*/ 0 h 3055043"/>
              <a:gd name="connsiteX2" fmla="*/ 4224708 w 4224708"/>
              <a:gd name="connsiteY2" fmla="*/ 3055043 h 3055043"/>
              <a:gd name="connsiteX3" fmla="*/ 1943319 w 4224708"/>
              <a:gd name="connsiteY3" fmla="*/ 3055043 h 3055043"/>
              <a:gd name="connsiteX4" fmla="*/ 1502702 w 4224708"/>
              <a:gd name="connsiteY4" fmla="*/ 2855018 h 3055043"/>
              <a:gd name="connsiteX5" fmla="*/ 1310820 w 4224708"/>
              <a:gd name="connsiteY5" fmla="*/ 2626417 h 3055043"/>
              <a:gd name="connsiteX6" fmla="*/ 1243306 w 4224708"/>
              <a:gd name="connsiteY6" fmla="*/ 2562124 h 3055043"/>
              <a:gd name="connsiteX7" fmla="*/ 1076298 w 4224708"/>
              <a:gd name="connsiteY7" fmla="*/ 2476399 h 3055043"/>
              <a:gd name="connsiteX8" fmla="*/ 784921 w 4224708"/>
              <a:gd name="connsiteY8" fmla="*/ 2294233 h 3055043"/>
              <a:gd name="connsiteX9" fmla="*/ 891523 w 4224708"/>
              <a:gd name="connsiteY9" fmla="*/ 2251371 h 3055043"/>
              <a:gd name="connsiteX10" fmla="*/ 1200665 w 4224708"/>
              <a:gd name="connsiteY10" fmla="*/ 2362099 h 3055043"/>
              <a:gd name="connsiteX11" fmla="*/ 1424528 w 4224708"/>
              <a:gd name="connsiteY11" fmla="*/ 2390674 h 3055043"/>
              <a:gd name="connsiteX12" fmla="*/ 1108278 w 4224708"/>
              <a:gd name="connsiteY12" fmla="*/ 2197793 h 3055043"/>
              <a:gd name="connsiteX13" fmla="*/ 802688 w 4224708"/>
              <a:gd name="connsiteY13" fmla="*/ 1947762 h 3055043"/>
              <a:gd name="connsiteX14" fmla="*/ 1037211 w 4224708"/>
              <a:gd name="connsiteY14" fmla="*/ 1994196 h 3055043"/>
              <a:gd name="connsiteX15" fmla="*/ 1047871 w 4224708"/>
              <a:gd name="connsiteY15" fmla="*/ 1962049 h 3055043"/>
              <a:gd name="connsiteX16" fmla="*/ 841775 w 4224708"/>
              <a:gd name="connsiteY16" fmla="*/ 1665583 h 3055043"/>
              <a:gd name="connsiteX17" fmla="*/ 742281 w 4224708"/>
              <a:gd name="connsiteY17" fmla="*/ 1544140 h 3055043"/>
              <a:gd name="connsiteX18" fmla="*/ 9413 w 4224708"/>
              <a:gd name="connsiteY18" fmla="*/ 1354892 h 3055043"/>
              <a:gd name="connsiteX19" fmla="*/ 394051 w 4224708"/>
              <a:gd name="connsiteY19" fmla="*/ 801190 h 3055043"/>
              <a:gd name="connsiteX20" fmla="*/ 1342935 w 4224708"/>
              <a:gd name="connsiteY20" fmla="*/ 798403 h 3055043"/>
              <a:gd name="connsiteX21" fmla="*/ 632127 w 4224708"/>
              <a:gd name="connsiteY21" fmla="*/ 11805 h 3055043"/>
              <a:gd name="connsiteX22" fmla="*/ 635401 w 4224708"/>
              <a:gd name="connsiteY22"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32868 w 4215295"/>
              <a:gd name="connsiteY17" fmla="*/ 1544140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65579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1098865 w 4215295"/>
              <a:gd name="connsiteY12" fmla="*/ 2197793 h 3055043"/>
              <a:gd name="connsiteX13" fmla="*/ 793275 w 4215295"/>
              <a:gd name="connsiteY13" fmla="*/ 1947762 h 3055043"/>
              <a:gd name="connsiteX14" fmla="*/ 1027798 w 4215295"/>
              <a:gd name="connsiteY14" fmla="*/ 1994196 h 3055043"/>
              <a:gd name="connsiteX15" fmla="*/ 1038458 w 4215295"/>
              <a:gd name="connsiteY15" fmla="*/ 1962049 h 3055043"/>
              <a:gd name="connsiteX16" fmla="*/ 832362 w 4215295"/>
              <a:gd name="connsiteY16" fmla="*/ 1665583 h 3055043"/>
              <a:gd name="connsiteX17" fmla="*/ 727416 w 4215295"/>
              <a:gd name="connsiteY17" fmla="*/ 1578443 h 3055043"/>
              <a:gd name="connsiteX18" fmla="*/ 0 w 4215295"/>
              <a:gd name="connsiteY18" fmla="*/ 1354892 h 3055043"/>
              <a:gd name="connsiteX19" fmla="*/ 1333522 w 4215295"/>
              <a:gd name="connsiteY19" fmla="*/ 798403 h 3055043"/>
              <a:gd name="connsiteX20" fmla="*/ 622714 w 4215295"/>
              <a:gd name="connsiteY20" fmla="*/ 11805 h 3055043"/>
              <a:gd name="connsiteX21" fmla="*/ 625988 w 4215295"/>
              <a:gd name="connsiteY21"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1994196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34323 w 4221820"/>
              <a:gd name="connsiteY14" fmla="*/ 2007060 h 3055043"/>
              <a:gd name="connsiteX15" fmla="*/ 1044983 w 4221820"/>
              <a:gd name="connsiteY15" fmla="*/ 1962049 h 3055043"/>
              <a:gd name="connsiteX16" fmla="*/ 838887 w 4221820"/>
              <a:gd name="connsiteY16" fmla="*/ 1665583 h 3055043"/>
              <a:gd name="connsiteX17" fmla="*/ 6525 w 4221820"/>
              <a:gd name="connsiteY17" fmla="*/ 1354892 h 3055043"/>
              <a:gd name="connsiteX18" fmla="*/ 1340047 w 4221820"/>
              <a:gd name="connsiteY18" fmla="*/ 798403 h 3055043"/>
              <a:gd name="connsiteX19" fmla="*/ 629239 w 4221820"/>
              <a:gd name="connsiteY19" fmla="*/ 11805 h 3055043"/>
              <a:gd name="connsiteX20" fmla="*/ 632513 w 4221820"/>
              <a:gd name="connsiteY20"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1044983 w 4221820"/>
              <a:gd name="connsiteY14" fmla="*/ 1962049 h 3055043"/>
              <a:gd name="connsiteX15" fmla="*/ 838887 w 4221820"/>
              <a:gd name="connsiteY15" fmla="*/ 1665583 h 3055043"/>
              <a:gd name="connsiteX16" fmla="*/ 6525 w 4221820"/>
              <a:gd name="connsiteY16" fmla="*/ 1354892 h 3055043"/>
              <a:gd name="connsiteX17" fmla="*/ 1340047 w 4221820"/>
              <a:gd name="connsiteY17" fmla="*/ 798403 h 3055043"/>
              <a:gd name="connsiteX18" fmla="*/ 629239 w 4221820"/>
              <a:gd name="connsiteY18" fmla="*/ 11805 h 3055043"/>
              <a:gd name="connsiteX19" fmla="*/ 632513 w 4221820"/>
              <a:gd name="connsiteY19" fmla="*/ 0 h 3055043"/>
              <a:gd name="connsiteX0" fmla="*/ 632513 w 4221820"/>
              <a:gd name="connsiteY0" fmla="*/ 0 h 3055043"/>
              <a:gd name="connsiteX1" fmla="*/ 4221820 w 4221820"/>
              <a:gd name="connsiteY1" fmla="*/ 0 h 3055043"/>
              <a:gd name="connsiteX2" fmla="*/ 4221820 w 4221820"/>
              <a:gd name="connsiteY2" fmla="*/ 3055043 h 3055043"/>
              <a:gd name="connsiteX3" fmla="*/ 1940431 w 4221820"/>
              <a:gd name="connsiteY3" fmla="*/ 3055043 h 3055043"/>
              <a:gd name="connsiteX4" fmla="*/ 1499814 w 4221820"/>
              <a:gd name="connsiteY4" fmla="*/ 2855018 h 3055043"/>
              <a:gd name="connsiteX5" fmla="*/ 1307932 w 4221820"/>
              <a:gd name="connsiteY5" fmla="*/ 2626417 h 3055043"/>
              <a:gd name="connsiteX6" fmla="*/ 1240418 w 4221820"/>
              <a:gd name="connsiteY6" fmla="*/ 2562124 h 3055043"/>
              <a:gd name="connsiteX7" fmla="*/ 1073410 w 4221820"/>
              <a:gd name="connsiteY7" fmla="*/ 2476399 h 3055043"/>
              <a:gd name="connsiteX8" fmla="*/ 782033 w 4221820"/>
              <a:gd name="connsiteY8" fmla="*/ 2294233 h 3055043"/>
              <a:gd name="connsiteX9" fmla="*/ 888635 w 4221820"/>
              <a:gd name="connsiteY9" fmla="*/ 2251371 h 3055043"/>
              <a:gd name="connsiteX10" fmla="*/ 1197777 w 4221820"/>
              <a:gd name="connsiteY10" fmla="*/ 2362099 h 3055043"/>
              <a:gd name="connsiteX11" fmla="*/ 1421640 w 4221820"/>
              <a:gd name="connsiteY11" fmla="*/ 2390674 h 3055043"/>
              <a:gd name="connsiteX12" fmla="*/ 1105390 w 4221820"/>
              <a:gd name="connsiteY12" fmla="*/ 2197793 h 3055043"/>
              <a:gd name="connsiteX13" fmla="*/ 799800 w 4221820"/>
              <a:gd name="connsiteY13" fmla="*/ 1947762 h 3055043"/>
              <a:gd name="connsiteX14" fmla="*/ 838887 w 4221820"/>
              <a:gd name="connsiteY14" fmla="*/ 1665583 h 3055043"/>
              <a:gd name="connsiteX15" fmla="*/ 6525 w 4221820"/>
              <a:gd name="connsiteY15" fmla="*/ 1354892 h 3055043"/>
              <a:gd name="connsiteX16" fmla="*/ 1340047 w 4221820"/>
              <a:gd name="connsiteY16" fmla="*/ 798403 h 3055043"/>
              <a:gd name="connsiteX17" fmla="*/ 629239 w 4221820"/>
              <a:gd name="connsiteY17" fmla="*/ 11805 h 3055043"/>
              <a:gd name="connsiteX18" fmla="*/ 632513 w 4221820"/>
              <a:gd name="connsiteY18" fmla="*/ 0 h 3055043"/>
              <a:gd name="connsiteX0" fmla="*/ 633943 w 4223250"/>
              <a:gd name="connsiteY0" fmla="*/ 0 h 3055043"/>
              <a:gd name="connsiteX1" fmla="*/ 4223250 w 4223250"/>
              <a:gd name="connsiteY1" fmla="*/ 0 h 3055043"/>
              <a:gd name="connsiteX2" fmla="*/ 4223250 w 4223250"/>
              <a:gd name="connsiteY2" fmla="*/ 3055043 h 3055043"/>
              <a:gd name="connsiteX3" fmla="*/ 1941861 w 4223250"/>
              <a:gd name="connsiteY3" fmla="*/ 3055043 h 3055043"/>
              <a:gd name="connsiteX4" fmla="*/ 1501244 w 4223250"/>
              <a:gd name="connsiteY4" fmla="*/ 2855018 h 3055043"/>
              <a:gd name="connsiteX5" fmla="*/ 1309362 w 4223250"/>
              <a:gd name="connsiteY5" fmla="*/ 2626417 h 3055043"/>
              <a:gd name="connsiteX6" fmla="*/ 1241848 w 4223250"/>
              <a:gd name="connsiteY6" fmla="*/ 2562124 h 3055043"/>
              <a:gd name="connsiteX7" fmla="*/ 1074840 w 4223250"/>
              <a:gd name="connsiteY7" fmla="*/ 2476399 h 3055043"/>
              <a:gd name="connsiteX8" fmla="*/ 783463 w 4223250"/>
              <a:gd name="connsiteY8" fmla="*/ 2294233 h 3055043"/>
              <a:gd name="connsiteX9" fmla="*/ 890065 w 4223250"/>
              <a:gd name="connsiteY9" fmla="*/ 2251371 h 3055043"/>
              <a:gd name="connsiteX10" fmla="*/ 1199207 w 4223250"/>
              <a:gd name="connsiteY10" fmla="*/ 2362099 h 3055043"/>
              <a:gd name="connsiteX11" fmla="*/ 1423070 w 4223250"/>
              <a:gd name="connsiteY11" fmla="*/ 2390674 h 3055043"/>
              <a:gd name="connsiteX12" fmla="*/ 1106820 w 4223250"/>
              <a:gd name="connsiteY12" fmla="*/ 2197793 h 3055043"/>
              <a:gd name="connsiteX13" fmla="*/ 801230 w 4223250"/>
              <a:gd name="connsiteY13" fmla="*/ 1947762 h 3055043"/>
              <a:gd name="connsiteX14" fmla="*/ 7955 w 4223250"/>
              <a:gd name="connsiteY14" fmla="*/ 1354892 h 3055043"/>
              <a:gd name="connsiteX15" fmla="*/ 1341477 w 4223250"/>
              <a:gd name="connsiteY15" fmla="*/ 798403 h 3055043"/>
              <a:gd name="connsiteX16" fmla="*/ 630669 w 4223250"/>
              <a:gd name="connsiteY16" fmla="*/ 11805 h 3055043"/>
              <a:gd name="connsiteX17" fmla="*/ 633943 w 4223250"/>
              <a:gd name="connsiteY17" fmla="*/ 0 h 3055043"/>
              <a:gd name="connsiteX0" fmla="*/ 627222 w 4216529"/>
              <a:gd name="connsiteY0" fmla="*/ 0 h 3055043"/>
              <a:gd name="connsiteX1" fmla="*/ 4216529 w 4216529"/>
              <a:gd name="connsiteY1" fmla="*/ 0 h 3055043"/>
              <a:gd name="connsiteX2" fmla="*/ 4216529 w 4216529"/>
              <a:gd name="connsiteY2" fmla="*/ 3055043 h 3055043"/>
              <a:gd name="connsiteX3" fmla="*/ 1935140 w 4216529"/>
              <a:gd name="connsiteY3" fmla="*/ 3055043 h 3055043"/>
              <a:gd name="connsiteX4" fmla="*/ 1494523 w 4216529"/>
              <a:gd name="connsiteY4" fmla="*/ 2855018 h 3055043"/>
              <a:gd name="connsiteX5" fmla="*/ 1302641 w 4216529"/>
              <a:gd name="connsiteY5" fmla="*/ 2626417 h 3055043"/>
              <a:gd name="connsiteX6" fmla="*/ 1235127 w 4216529"/>
              <a:gd name="connsiteY6" fmla="*/ 2562124 h 3055043"/>
              <a:gd name="connsiteX7" fmla="*/ 1068119 w 4216529"/>
              <a:gd name="connsiteY7" fmla="*/ 2476399 h 3055043"/>
              <a:gd name="connsiteX8" fmla="*/ 776742 w 4216529"/>
              <a:gd name="connsiteY8" fmla="*/ 2294233 h 3055043"/>
              <a:gd name="connsiteX9" fmla="*/ 883344 w 4216529"/>
              <a:gd name="connsiteY9" fmla="*/ 2251371 h 3055043"/>
              <a:gd name="connsiteX10" fmla="*/ 1192486 w 4216529"/>
              <a:gd name="connsiteY10" fmla="*/ 2362099 h 3055043"/>
              <a:gd name="connsiteX11" fmla="*/ 1416349 w 4216529"/>
              <a:gd name="connsiteY11" fmla="*/ 2390674 h 3055043"/>
              <a:gd name="connsiteX12" fmla="*/ 1100099 w 4216529"/>
              <a:gd name="connsiteY12" fmla="*/ 2197793 h 3055043"/>
              <a:gd name="connsiteX13" fmla="*/ 1234 w 4216529"/>
              <a:gd name="connsiteY13" fmla="*/ 1354892 h 3055043"/>
              <a:gd name="connsiteX14" fmla="*/ 1334756 w 4216529"/>
              <a:gd name="connsiteY14" fmla="*/ 798403 h 3055043"/>
              <a:gd name="connsiteX15" fmla="*/ 623948 w 4216529"/>
              <a:gd name="connsiteY15" fmla="*/ 11805 h 3055043"/>
              <a:gd name="connsiteX16" fmla="*/ 627222 w 4216529"/>
              <a:gd name="connsiteY16"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1301407 w 4215295"/>
              <a:gd name="connsiteY5" fmla="*/ 2626417 h 3055043"/>
              <a:gd name="connsiteX6" fmla="*/ 1233893 w 4215295"/>
              <a:gd name="connsiteY6" fmla="*/ 2562124 h 3055043"/>
              <a:gd name="connsiteX7" fmla="*/ 1066885 w 4215295"/>
              <a:gd name="connsiteY7" fmla="*/ 2476399 h 3055043"/>
              <a:gd name="connsiteX8" fmla="*/ 775508 w 4215295"/>
              <a:gd name="connsiteY8" fmla="*/ 2294233 h 3055043"/>
              <a:gd name="connsiteX9" fmla="*/ 882110 w 4215295"/>
              <a:gd name="connsiteY9" fmla="*/ 2251371 h 3055043"/>
              <a:gd name="connsiteX10" fmla="*/ 1191252 w 4215295"/>
              <a:gd name="connsiteY10" fmla="*/ 2362099 h 3055043"/>
              <a:gd name="connsiteX11" fmla="*/ 1415115 w 4215295"/>
              <a:gd name="connsiteY11" fmla="*/ 2390674 h 3055043"/>
              <a:gd name="connsiteX12" fmla="*/ 0 w 4215295"/>
              <a:gd name="connsiteY12" fmla="*/ 1354892 h 3055043"/>
              <a:gd name="connsiteX13" fmla="*/ 1333522 w 4215295"/>
              <a:gd name="connsiteY13" fmla="*/ 798403 h 3055043"/>
              <a:gd name="connsiteX14" fmla="*/ 622714 w 4215295"/>
              <a:gd name="connsiteY14" fmla="*/ 11805 h 3055043"/>
              <a:gd name="connsiteX15" fmla="*/ 625988 w 4215295"/>
              <a:gd name="connsiteY15" fmla="*/ 0 h 3055043"/>
              <a:gd name="connsiteX0" fmla="*/ 626376 w 4215683"/>
              <a:gd name="connsiteY0" fmla="*/ 0 h 3055043"/>
              <a:gd name="connsiteX1" fmla="*/ 4215683 w 4215683"/>
              <a:gd name="connsiteY1" fmla="*/ 0 h 3055043"/>
              <a:gd name="connsiteX2" fmla="*/ 4215683 w 4215683"/>
              <a:gd name="connsiteY2" fmla="*/ 3055043 h 3055043"/>
              <a:gd name="connsiteX3" fmla="*/ 1934294 w 4215683"/>
              <a:gd name="connsiteY3" fmla="*/ 3055043 h 3055043"/>
              <a:gd name="connsiteX4" fmla="*/ 1493677 w 4215683"/>
              <a:gd name="connsiteY4" fmla="*/ 2855018 h 3055043"/>
              <a:gd name="connsiteX5" fmla="*/ 1301795 w 4215683"/>
              <a:gd name="connsiteY5" fmla="*/ 2626417 h 3055043"/>
              <a:gd name="connsiteX6" fmla="*/ 1234281 w 4215683"/>
              <a:gd name="connsiteY6" fmla="*/ 2562124 h 3055043"/>
              <a:gd name="connsiteX7" fmla="*/ 1067273 w 4215683"/>
              <a:gd name="connsiteY7" fmla="*/ 2476399 h 3055043"/>
              <a:gd name="connsiteX8" fmla="*/ 775896 w 4215683"/>
              <a:gd name="connsiteY8" fmla="*/ 2294233 h 3055043"/>
              <a:gd name="connsiteX9" fmla="*/ 882498 w 4215683"/>
              <a:gd name="connsiteY9" fmla="*/ 2251371 h 3055043"/>
              <a:gd name="connsiteX10" fmla="*/ 1191640 w 4215683"/>
              <a:gd name="connsiteY10" fmla="*/ 2362099 h 3055043"/>
              <a:gd name="connsiteX11" fmla="*/ 388 w 4215683"/>
              <a:gd name="connsiteY11" fmla="*/ 1354892 h 3055043"/>
              <a:gd name="connsiteX12" fmla="*/ 1333910 w 4215683"/>
              <a:gd name="connsiteY12" fmla="*/ 798403 h 3055043"/>
              <a:gd name="connsiteX13" fmla="*/ 623102 w 4215683"/>
              <a:gd name="connsiteY13" fmla="*/ 11805 h 3055043"/>
              <a:gd name="connsiteX14" fmla="*/ 626376 w 4215683"/>
              <a:gd name="connsiteY14"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1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0781 w 4220088"/>
              <a:gd name="connsiteY0" fmla="*/ 0 h 3055043"/>
              <a:gd name="connsiteX1" fmla="*/ 4220088 w 4220088"/>
              <a:gd name="connsiteY1" fmla="*/ 0 h 3055043"/>
              <a:gd name="connsiteX2" fmla="*/ 4220088 w 4220088"/>
              <a:gd name="connsiteY2" fmla="*/ 3055043 h 3055043"/>
              <a:gd name="connsiteX3" fmla="*/ 1938699 w 4220088"/>
              <a:gd name="connsiteY3" fmla="*/ 3055043 h 3055043"/>
              <a:gd name="connsiteX4" fmla="*/ 1498082 w 4220088"/>
              <a:gd name="connsiteY4" fmla="*/ 2855018 h 3055043"/>
              <a:gd name="connsiteX5" fmla="*/ 1306200 w 4220088"/>
              <a:gd name="connsiteY5" fmla="*/ 2626417 h 3055043"/>
              <a:gd name="connsiteX6" fmla="*/ 1238686 w 4220088"/>
              <a:gd name="connsiteY6" fmla="*/ 2562124 h 3055043"/>
              <a:gd name="connsiteX7" fmla="*/ 1071678 w 4220088"/>
              <a:gd name="connsiteY7" fmla="*/ 2476399 h 3055043"/>
              <a:gd name="connsiteX8" fmla="*/ 780301 w 4220088"/>
              <a:gd name="connsiteY8" fmla="*/ 2294233 h 3055043"/>
              <a:gd name="connsiteX9" fmla="*/ 892355 w 4220088"/>
              <a:gd name="connsiteY9" fmla="*/ 2238508 h 3055043"/>
              <a:gd name="connsiteX10" fmla="*/ 4793 w 4220088"/>
              <a:gd name="connsiteY10" fmla="*/ 1354892 h 3055043"/>
              <a:gd name="connsiteX11" fmla="*/ 1338315 w 4220088"/>
              <a:gd name="connsiteY11" fmla="*/ 798403 h 3055043"/>
              <a:gd name="connsiteX12" fmla="*/ 627507 w 4220088"/>
              <a:gd name="connsiteY12" fmla="*/ 11805 h 3055043"/>
              <a:gd name="connsiteX13" fmla="*/ 630781 w 4220088"/>
              <a:gd name="connsiteY13" fmla="*/ 0 h 3055043"/>
              <a:gd name="connsiteX0" fmla="*/ 630810 w 4220117"/>
              <a:gd name="connsiteY0" fmla="*/ 0 h 3055043"/>
              <a:gd name="connsiteX1" fmla="*/ 4220117 w 4220117"/>
              <a:gd name="connsiteY1" fmla="*/ 0 h 3055043"/>
              <a:gd name="connsiteX2" fmla="*/ 4220117 w 4220117"/>
              <a:gd name="connsiteY2" fmla="*/ 3055043 h 3055043"/>
              <a:gd name="connsiteX3" fmla="*/ 1938728 w 4220117"/>
              <a:gd name="connsiteY3" fmla="*/ 3055043 h 3055043"/>
              <a:gd name="connsiteX4" fmla="*/ 1498111 w 4220117"/>
              <a:gd name="connsiteY4" fmla="*/ 2855018 h 3055043"/>
              <a:gd name="connsiteX5" fmla="*/ 1306229 w 4220117"/>
              <a:gd name="connsiteY5" fmla="*/ 2626417 h 3055043"/>
              <a:gd name="connsiteX6" fmla="*/ 1238715 w 4220117"/>
              <a:gd name="connsiteY6" fmla="*/ 2562124 h 3055043"/>
              <a:gd name="connsiteX7" fmla="*/ 1071707 w 4220117"/>
              <a:gd name="connsiteY7" fmla="*/ 2476399 h 3055043"/>
              <a:gd name="connsiteX8" fmla="*/ 780330 w 4220117"/>
              <a:gd name="connsiteY8" fmla="*/ 2294233 h 3055043"/>
              <a:gd name="connsiteX9" fmla="*/ 886932 w 4220117"/>
              <a:gd name="connsiteY9" fmla="*/ 2251372 h 3055043"/>
              <a:gd name="connsiteX10" fmla="*/ 4822 w 4220117"/>
              <a:gd name="connsiteY10" fmla="*/ 1354892 h 3055043"/>
              <a:gd name="connsiteX11" fmla="*/ 1338344 w 4220117"/>
              <a:gd name="connsiteY11" fmla="*/ 798403 h 3055043"/>
              <a:gd name="connsiteX12" fmla="*/ 627536 w 4220117"/>
              <a:gd name="connsiteY12" fmla="*/ 11805 h 3055043"/>
              <a:gd name="connsiteX13" fmla="*/ 630810 w 4220117"/>
              <a:gd name="connsiteY13" fmla="*/ 0 h 3055043"/>
              <a:gd name="connsiteX0" fmla="*/ 634558 w 4223865"/>
              <a:gd name="connsiteY0" fmla="*/ 0 h 3055043"/>
              <a:gd name="connsiteX1" fmla="*/ 4223865 w 4223865"/>
              <a:gd name="connsiteY1" fmla="*/ 0 h 3055043"/>
              <a:gd name="connsiteX2" fmla="*/ 4223865 w 4223865"/>
              <a:gd name="connsiteY2" fmla="*/ 3055043 h 3055043"/>
              <a:gd name="connsiteX3" fmla="*/ 1942476 w 4223865"/>
              <a:gd name="connsiteY3" fmla="*/ 3055043 h 3055043"/>
              <a:gd name="connsiteX4" fmla="*/ 1501859 w 4223865"/>
              <a:gd name="connsiteY4" fmla="*/ 2855018 h 3055043"/>
              <a:gd name="connsiteX5" fmla="*/ 1309977 w 4223865"/>
              <a:gd name="connsiteY5" fmla="*/ 2626417 h 3055043"/>
              <a:gd name="connsiteX6" fmla="*/ 1242463 w 4223865"/>
              <a:gd name="connsiteY6" fmla="*/ 2562124 h 3055043"/>
              <a:gd name="connsiteX7" fmla="*/ 1075455 w 4223865"/>
              <a:gd name="connsiteY7" fmla="*/ 2476399 h 3055043"/>
              <a:gd name="connsiteX8" fmla="*/ 784078 w 4223865"/>
              <a:gd name="connsiteY8" fmla="*/ 2294233 h 3055043"/>
              <a:gd name="connsiteX9" fmla="*/ 8570 w 4223865"/>
              <a:gd name="connsiteY9" fmla="*/ 1354892 h 3055043"/>
              <a:gd name="connsiteX10" fmla="*/ 1342092 w 4223865"/>
              <a:gd name="connsiteY10" fmla="*/ 798403 h 3055043"/>
              <a:gd name="connsiteX11" fmla="*/ 631284 w 4223865"/>
              <a:gd name="connsiteY11" fmla="*/ 11805 h 3055043"/>
              <a:gd name="connsiteX12" fmla="*/ 634558 w 4223865"/>
              <a:gd name="connsiteY12" fmla="*/ 0 h 3055043"/>
              <a:gd name="connsiteX0" fmla="*/ 627569 w 4216876"/>
              <a:gd name="connsiteY0" fmla="*/ 0 h 3055043"/>
              <a:gd name="connsiteX1" fmla="*/ 4216876 w 4216876"/>
              <a:gd name="connsiteY1" fmla="*/ 0 h 3055043"/>
              <a:gd name="connsiteX2" fmla="*/ 4216876 w 4216876"/>
              <a:gd name="connsiteY2" fmla="*/ 3055043 h 3055043"/>
              <a:gd name="connsiteX3" fmla="*/ 1935487 w 4216876"/>
              <a:gd name="connsiteY3" fmla="*/ 3055043 h 3055043"/>
              <a:gd name="connsiteX4" fmla="*/ 1494870 w 4216876"/>
              <a:gd name="connsiteY4" fmla="*/ 2855018 h 3055043"/>
              <a:gd name="connsiteX5" fmla="*/ 1302988 w 4216876"/>
              <a:gd name="connsiteY5" fmla="*/ 2626417 h 3055043"/>
              <a:gd name="connsiteX6" fmla="*/ 1235474 w 4216876"/>
              <a:gd name="connsiteY6" fmla="*/ 2562124 h 3055043"/>
              <a:gd name="connsiteX7" fmla="*/ 1068466 w 4216876"/>
              <a:gd name="connsiteY7" fmla="*/ 2476399 h 3055043"/>
              <a:gd name="connsiteX8" fmla="*/ 1581 w 4216876"/>
              <a:gd name="connsiteY8" fmla="*/ 1354892 h 3055043"/>
              <a:gd name="connsiteX9" fmla="*/ 1335103 w 4216876"/>
              <a:gd name="connsiteY9" fmla="*/ 798403 h 3055043"/>
              <a:gd name="connsiteX10" fmla="*/ 624295 w 4216876"/>
              <a:gd name="connsiteY10" fmla="*/ 11805 h 3055043"/>
              <a:gd name="connsiteX11" fmla="*/ 627569 w 4216876"/>
              <a:gd name="connsiteY11" fmla="*/ 0 h 3055043"/>
              <a:gd name="connsiteX0" fmla="*/ 627542 w 4216849"/>
              <a:gd name="connsiteY0" fmla="*/ 0 h 3055043"/>
              <a:gd name="connsiteX1" fmla="*/ 4216849 w 4216849"/>
              <a:gd name="connsiteY1" fmla="*/ 0 h 3055043"/>
              <a:gd name="connsiteX2" fmla="*/ 4216849 w 4216849"/>
              <a:gd name="connsiteY2" fmla="*/ 3055043 h 3055043"/>
              <a:gd name="connsiteX3" fmla="*/ 1935460 w 4216849"/>
              <a:gd name="connsiteY3" fmla="*/ 3055043 h 3055043"/>
              <a:gd name="connsiteX4" fmla="*/ 1494843 w 4216849"/>
              <a:gd name="connsiteY4" fmla="*/ 2855018 h 3055043"/>
              <a:gd name="connsiteX5" fmla="*/ 1302961 w 4216849"/>
              <a:gd name="connsiteY5" fmla="*/ 2626417 h 3055043"/>
              <a:gd name="connsiteX6" fmla="*/ 1235447 w 4216849"/>
              <a:gd name="connsiteY6" fmla="*/ 2562124 h 3055043"/>
              <a:gd name="connsiteX7" fmla="*/ 1084794 w 4216849"/>
              <a:gd name="connsiteY7" fmla="*/ 2472112 h 3055043"/>
              <a:gd name="connsiteX8" fmla="*/ 1554 w 4216849"/>
              <a:gd name="connsiteY8" fmla="*/ 1354892 h 3055043"/>
              <a:gd name="connsiteX9" fmla="*/ 1335076 w 4216849"/>
              <a:gd name="connsiteY9" fmla="*/ 798403 h 3055043"/>
              <a:gd name="connsiteX10" fmla="*/ 624268 w 4216849"/>
              <a:gd name="connsiteY10" fmla="*/ 11805 h 3055043"/>
              <a:gd name="connsiteX11" fmla="*/ 627542 w 4216849"/>
              <a:gd name="connsiteY11"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186 w 4215493"/>
              <a:gd name="connsiteY0" fmla="*/ 0 h 3055043"/>
              <a:gd name="connsiteX1" fmla="*/ 4215493 w 4215493"/>
              <a:gd name="connsiteY1" fmla="*/ 0 h 3055043"/>
              <a:gd name="connsiteX2" fmla="*/ 4215493 w 4215493"/>
              <a:gd name="connsiteY2" fmla="*/ 3055043 h 3055043"/>
              <a:gd name="connsiteX3" fmla="*/ 1934104 w 4215493"/>
              <a:gd name="connsiteY3" fmla="*/ 3055043 h 3055043"/>
              <a:gd name="connsiteX4" fmla="*/ 1493487 w 4215493"/>
              <a:gd name="connsiteY4" fmla="*/ 2855018 h 3055043"/>
              <a:gd name="connsiteX5" fmla="*/ 1301605 w 4215493"/>
              <a:gd name="connsiteY5" fmla="*/ 2626417 h 3055043"/>
              <a:gd name="connsiteX6" fmla="*/ 1234091 w 4215493"/>
              <a:gd name="connsiteY6" fmla="*/ 2562124 h 3055043"/>
              <a:gd name="connsiteX7" fmla="*/ 198 w 4215493"/>
              <a:gd name="connsiteY7" fmla="*/ 1354892 h 3055043"/>
              <a:gd name="connsiteX8" fmla="*/ 1333720 w 4215493"/>
              <a:gd name="connsiteY8" fmla="*/ 798403 h 3055043"/>
              <a:gd name="connsiteX9" fmla="*/ 622912 w 4215493"/>
              <a:gd name="connsiteY9" fmla="*/ 11805 h 3055043"/>
              <a:gd name="connsiteX10" fmla="*/ 626186 w 4215493"/>
              <a:gd name="connsiteY10" fmla="*/ 0 h 3055043"/>
              <a:gd name="connsiteX0" fmla="*/ 626009 w 4215316"/>
              <a:gd name="connsiteY0" fmla="*/ 0 h 3055043"/>
              <a:gd name="connsiteX1" fmla="*/ 4215316 w 4215316"/>
              <a:gd name="connsiteY1" fmla="*/ 0 h 3055043"/>
              <a:gd name="connsiteX2" fmla="*/ 4215316 w 4215316"/>
              <a:gd name="connsiteY2" fmla="*/ 3055043 h 3055043"/>
              <a:gd name="connsiteX3" fmla="*/ 1933927 w 4215316"/>
              <a:gd name="connsiteY3" fmla="*/ 3055043 h 3055043"/>
              <a:gd name="connsiteX4" fmla="*/ 1493310 w 4215316"/>
              <a:gd name="connsiteY4" fmla="*/ 2855018 h 3055043"/>
              <a:gd name="connsiteX5" fmla="*/ 1301428 w 4215316"/>
              <a:gd name="connsiteY5" fmla="*/ 2626417 h 3055043"/>
              <a:gd name="connsiteX6" fmla="*/ 21 w 4215316"/>
              <a:gd name="connsiteY6" fmla="*/ 1354892 h 3055043"/>
              <a:gd name="connsiteX7" fmla="*/ 1333543 w 4215316"/>
              <a:gd name="connsiteY7" fmla="*/ 798403 h 3055043"/>
              <a:gd name="connsiteX8" fmla="*/ 622735 w 4215316"/>
              <a:gd name="connsiteY8" fmla="*/ 11805 h 3055043"/>
              <a:gd name="connsiteX9" fmla="*/ 626009 w 4215316"/>
              <a:gd name="connsiteY9"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1493289 w 4215295"/>
              <a:gd name="connsiteY4" fmla="*/ 2855018 h 3055043"/>
              <a:gd name="connsiteX5" fmla="*/ 0 w 4215295"/>
              <a:gd name="connsiteY5" fmla="*/ 1354892 h 3055043"/>
              <a:gd name="connsiteX6" fmla="*/ 1333522 w 4215295"/>
              <a:gd name="connsiteY6" fmla="*/ 798403 h 3055043"/>
              <a:gd name="connsiteX7" fmla="*/ 622714 w 4215295"/>
              <a:gd name="connsiteY7" fmla="*/ 11805 h 3055043"/>
              <a:gd name="connsiteX8" fmla="*/ 625988 w 4215295"/>
              <a:gd name="connsiteY8" fmla="*/ 0 h 3055043"/>
              <a:gd name="connsiteX0" fmla="*/ 625988 w 4215295"/>
              <a:gd name="connsiteY0" fmla="*/ 0 h 3055043"/>
              <a:gd name="connsiteX1" fmla="*/ 4215295 w 4215295"/>
              <a:gd name="connsiteY1" fmla="*/ 0 h 3055043"/>
              <a:gd name="connsiteX2" fmla="*/ 4215295 w 4215295"/>
              <a:gd name="connsiteY2" fmla="*/ 3055043 h 3055043"/>
              <a:gd name="connsiteX3" fmla="*/ 1933906 w 4215295"/>
              <a:gd name="connsiteY3" fmla="*/ 3055043 h 3055043"/>
              <a:gd name="connsiteX4" fmla="*/ 0 w 4215295"/>
              <a:gd name="connsiteY4" fmla="*/ 1354892 h 3055043"/>
              <a:gd name="connsiteX5" fmla="*/ 1333522 w 4215295"/>
              <a:gd name="connsiteY5" fmla="*/ 798403 h 3055043"/>
              <a:gd name="connsiteX6" fmla="*/ 622714 w 4215295"/>
              <a:gd name="connsiteY6" fmla="*/ 11805 h 3055043"/>
              <a:gd name="connsiteX7" fmla="*/ 625988 w 4215295"/>
              <a:gd name="connsiteY7" fmla="*/ 0 h 3055043"/>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37960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2714 w 4215295"/>
              <a:gd name="connsiteY6" fmla="*/ 11805 h 3059331"/>
              <a:gd name="connsiteX7" fmla="*/ 625988 w 4215295"/>
              <a:gd name="connsiteY7"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625988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33522 w 4215295"/>
              <a:gd name="connsiteY5" fmla="*/ 798403 h 3059331"/>
              <a:gd name="connsiteX6" fmla="*/ 625988 w 4215295"/>
              <a:gd name="connsiteY6" fmla="*/ 0 h 3059331"/>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33522 w 4215295"/>
              <a:gd name="connsiteY5" fmla="*/ 802691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1345 w 4215295"/>
              <a:gd name="connsiteY0" fmla="*/ 0 h 3063619"/>
              <a:gd name="connsiteX1" fmla="*/ 4215295 w 4215295"/>
              <a:gd name="connsiteY1" fmla="*/ 4288 h 3063619"/>
              <a:gd name="connsiteX2" fmla="*/ 4215295 w 4215295"/>
              <a:gd name="connsiteY2" fmla="*/ 3059331 h 3063619"/>
              <a:gd name="connsiteX3" fmla="*/ 1121605 w 4215295"/>
              <a:gd name="connsiteY3" fmla="*/ 3063619 h 3063619"/>
              <a:gd name="connsiteX4" fmla="*/ 0 w 4215295"/>
              <a:gd name="connsiteY4" fmla="*/ 1359180 h 3063619"/>
              <a:gd name="connsiteX5" fmla="*/ 1328071 w 4215295"/>
              <a:gd name="connsiteY5" fmla="*/ 815555 h 3063619"/>
              <a:gd name="connsiteX6" fmla="*/ 811345 w 4215295"/>
              <a:gd name="connsiteY6" fmla="*/ 0 h 3063619"/>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16797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16797 w 4215295"/>
              <a:gd name="connsiteY6" fmla="*/ 0 h 3059331"/>
              <a:gd name="connsiteX0" fmla="*/ 805894 w 4215295"/>
              <a:gd name="connsiteY0" fmla="*/ 0 h 3059331"/>
              <a:gd name="connsiteX1" fmla="*/ 4215295 w 4215295"/>
              <a:gd name="connsiteY1" fmla="*/ 0 h 3059331"/>
              <a:gd name="connsiteX2" fmla="*/ 4215295 w 4215295"/>
              <a:gd name="connsiteY2" fmla="*/ 3055043 h 3059331"/>
              <a:gd name="connsiteX3" fmla="*/ 1121605 w 4215295"/>
              <a:gd name="connsiteY3" fmla="*/ 3059331 h 3059331"/>
              <a:gd name="connsiteX4" fmla="*/ 0 w 4215295"/>
              <a:gd name="connsiteY4" fmla="*/ 1354892 h 3059331"/>
              <a:gd name="connsiteX5" fmla="*/ 1328071 w 4215295"/>
              <a:gd name="connsiteY5" fmla="*/ 811267 h 3059331"/>
              <a:gd name="connsiteX6" fmla="*/ 805894 w 4215295"/>
              <a:gd name="connsiteY6" fmla="*/ 0 h 3059331"/>
              <a:gd name="connsiteX0" fmla="*/ 854959 w 4264360"/>
              <a:gd name="connsiteY0" fmla="*/ 0 h 3059331"/>
              <a:gd name="connsiteX1" fmla="*/ 4264360 w 4264360"/>
              <a:gd name="connsiteY1" fmla="*/ 0 h 3059331"/>
              <a:gd name="connsiteX2" fmla="*/ 4264360 w 4264360"/>
              <a:gd name="connsiteY2" fmla="*/ 3055043 h 3059331"/>
              <a:gd name="connsiteX3" fmla="*/ 1170670 w 4264360"/>
              <a:gd name="connsiteY3" fmla="*/ 3059331 h 3059331"/>
              <a:gd name="connsiteX4" fmla="*/ 0 w 4264360"/>
              <a:gd name="connsiteY4" fmla="*/ 1342029 h 3059331"/>
              <a:gd name="connsiteX5" fmla="*/ 1377136 w 4264360"/>
              <a:gd name="connsiteY5" fmla="*/ 811267 h 3059331"/>
              <a:gd name="connsiteX6" fmla="*/ 854959 w 4264360"/>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27057 w 4220747"/>
              <a:gd name="connsiteY3" fmla="*/ 3059331 h 3059331"/>
              <a:gd name="connsiteX4" fmla="*/ 0 w 4220747"/>
              <a:gd name="connsiteY4" fmla="*/ 1346317 h 3059331"/>
              <a:gd name="connsiteX5" fmla="*/ 1333523 w 4220747"/>
              <a:gd name="connsiteY5" fmla="*/ 811267 h 3059331"/>
              <a:gd name="connsiteX6" fmla="*/ 811346 w 4220747"/>
              <a:gd name="connsiteY6" fmla="*/ 0 h 3059331"/>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46317 h 3080770"/>
              <a:gd name="connsiteX5" fmla="*/ 1333523 w 4220747"/>
              <a:gd name="connsiteY5" fmla="*/ 811267 h 3080770"/>
              <a:gd name="connsiteX6" fmla="*/ 811346 w 4220747"/>
              <a:gd name="connsiteY6" fmla="*/ 0 h 3080770"/>
              <a:gd name="connsiteX0" fmla="*/ 811346 w 4220747"/>
              <a:gd name="connsiteY0" fmla="*/ 0 h 3080770"/>
              <a:gd name="connsiteX1" fmla="*/ 4220747 w 4220747"/>
              <a:gd name="connsiteY1" fmla="*/ 0 h 3080770"/>
              <a:gd name="connsiteX2" fmla="*/ 4220747 w 4220747"/>
              <a:gd name="connsiteY2" fmla="*/ 3055043 h 3080770"/>
              <a:gd name="connsiteX3" fmla="*/ 1132509 w 4220747"/>
              <a:gd name="connsiteY3" fmla="*/ 3080770 h 3080770"/>
              <a:gd name="connsiteX4" fmla="*/ 0 w 4220747"/>
              <a:gd name="connsiteY4" fmla="*/ 1354893 h 3080770"/>
              <a:gd name="connsiteX5" fmla="*/ 1333523 w 4220747"/>
              <a:gd name="connsiteY5" fmla="*/ 811267 h 3080770"/>
              <a:gd name="connsiteX6" fmla="*/ 811346 w 4220747"/>
              <a:gd name="connsiteY6" fmla="*/ 0 h 3080770"/>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9331"/>
              <a:gd name="connsiteX1" fmla="*/ 4220747 w 4220747"/>
              <a:gd name="connsiteY1" fmla="*/ 0 h 3059331"/>
              <a:gd name="connsiteX2" fmla="*/ 4220747 w 4220747"/>
              <a:gd name="connsiteY2" fmla="*/ 3055043 h 3059331"/>
              <a:gd name="connsiteX3" fmla="*/ 1132509 w 4220747"/>
              <a:gd name="connsiteY3" fmla="*/ 3059331 h 3059331"/>
              <a:gd name="connsiteX4" fmla="*/ 0 w 4220747"/>
              <a:gd name="connsiteY4" fmla="*/ 1354893 h 3059331"/>
              <a:gd name="connsiteX5" fmla="*/ 1333523 w 4220747"/>
              <a:gd name="connsiteY5" fmla="*/ 811267 h 3059331"/>
              <a:gd name="connsiteX6" fmla="*/ 811346 w 4220747"/>
              <a:gd name="connsiteY6" fmla="*/ 0 h 3059331"/>
              <a:gd name="connsiteX0" fmla="*/ 811346 w 4220747"/>
              <a:gd name="connsiteY0" fmla="*/ 0 h 3055043"/>
              <a:gd name="connsiteX1" fmla="*/ 4220747 w 4220747"/>
              <a:gd name="connsiteY1" fmla="*/ 0 h 3055043"/>
              <a:gd name="connsiteX2" fmla="*/ 4220747 w 4220747"/>
              <a:gd name="connsiteY2" fmla="*/ 3055043 h 3055043"/>
              <a:gd name="connsiteX3" fmla="*/ 1121605 w 4220747"/>
              <a:gd name="connsiteY3" fmla="*/ 3055043 h 3055043"/>
              <a:gd name="connsiteX4" fmla="*/ 0 w 4220747"/>
              <a:gd name="connsiteY4" fmla="*/ 1354893 h 3055043"/>
              <a:gd name="connsiteX5" fmla="*/ 1333523 w 4220747"/>
              <a:gd name="connsiteY5" fmla="*/ 811267 h 3055043"/>
              <a:gd name="connsiteX6" fmla="*/ 811346 w 4220747"/>
              <a:gd name="connsiteY6" fmla="*/ 0 h 3055043"/>
              <a:gd name="connsiteX0" fmla="*/ 811346 w 4220747"/>
              <a:gd name="connsiteY0" fmla="*/ 0 h 3055043"/>
              <a:gd name="connsiteX1" fmla="*/ 4220747 w 4220747"/>
              <a:gd name="connsiteY1" fmla="*/ 0 h 3055043"/>
              <a:gd name="connsiteX2" fmla="*/ 4220747 w 4220747"/>
              <a:gd name="connsiteY2" fmla="*/ 3055043 h 3055043"/>
              <a:gd name="connsiteX3" fmla="*/ 2772414 w 4220747"/>
              <a:gd name="connsiteY3" fmla="*/ 3048611 h 3055043"/>
              <a:gd name="connsiteX4" fmla="*/ 1121605 w 4220747"/>
              <a:gd name="connsiteY4" fmla="*/ 3055043 h 3055043"/>
              <a:gd name="connsiteX5" fmla="*/ 0 w 4220747"/>
              <a:gd name="connsiteY5" fmla="*/ 1354893 h 3055043"/>
              <a:gd name="connsiteX6" fmla="*/ 1333523 w 4220747"/>
              <a:gd name="connsiteY6" fmla="*/ 811267 h 3055043"/>
              <a:gd name="connsiteX7" fmla="*/ 811346 w 4220747"/>
              <a:gd name="connsiteY7" fmla="*/ 0 h 3055043"/>
              <a:gd name="connsiteX0" fmla="*/ 811346 w 4220747"/>
              <a:gd name="connsiteY0" fmla="*/ 0 h 3057187"/>
              <a:gd name="connsiteX1" fmla="*/ 4220747 w 4220747"/>
              <a:gd name="connsiteY1" fmla="*/ 0 h 3057187"/>
              <a:gd name="connsiteX2" fmla="*/ 4220747 w 4220747"/>
              <a:gd name="connsiteY2" fmla="*/ 3055043 h 3057187"/>
              <a:gd name="connsiteX3" fmla="*/ 2843286 w 4220747"/>
              <a:gd name="connsiteY3" fmla="*/ 3057187 h 3057187"/>
              <a:gd name="connsiteX4" fmla="*/ 1121605 w 4220747"/>
              <a:gd name="connsiteY4" fmla="*/ 3055043 h 3057187"/>
              <a:gd name="connsiteX5" fmla="*/ 0 w 4220747"/>
              <a:gd name="connsiteY5" fmla="*/ 1354893 h 3057187"/>
              <a:gd name="connsiteX6" fmla="*/ 1333523 w 4220747"/>
              <a:gd name="connsiteY6" fmla="*/ 811267 h 3057187"/>
              <a:gd name="connsiteX7" fmla="*/ 811346 w 4220747"/>
              <a:gd name="connsiteY7" fmla="*/ 0 h 3057187"/>
              <a:gd name="connsiteX0" fmla="*/ 811346 w 4220747"/>
              <a:gd name="connsiteY0" fmla="*/ 0 h 3061475"/>
              <a:gd name="connsiteX1" fmla="*/ 4220747 w 4220747"/>
              <a:gd name="connsiteY1" fmla="*/ 0 h 3061475"/>
              <a:gd name="connsiteX2" fmla="*/ 4220747 w 4220747"/>
              <a:gd name="connsiteY2" fmla="*/ 3055043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20747 w 4220747"/>
              <a:gd name="connsiteY2" fmla="*/ 3059331 h 3061475"/>
              <a:gd name="connsiteX3" fmla="*/ 2810576 w 4220747"/>
              <a:gd name="connsiteY3" fmla="*/ 3061475 h 3061475"/>
              <a:gd name="connsiteX4" fmla="*/ 1121605 w 4220747"/>
              <a:gd name="connsiteY4" fmla="*/ 3055043 h 3061475"/>
              <a:gd name="connsiteX5" fmla="*/ 0 w 4220747"/>
              <a:gd name="connsiteY5" fmla="*/ 1354893 h 3061475"/>
              <a:gd name="connsiteX6" fmla="*/ 1333523 w 4220747"/>
              <a:gd name="connsiteY6" fmla="*/ 811267 h 3061475"/>
              <a:gd name="connsiteX7" fmla="*/ 811346 w 4220747"/>
              <a:gd name="connsiteY7" fmla="*/ 0 h 3061475"/>
              <a:gd name="connsiteX0" fmla="*/ 811346 w 4220747"/>
              <a:gd name="connsiteY0" fmla="*/ 0 h 3061475"/>
              <a:gd name="connsiteX1" fmla="*/ 4220747 w 4220747"/>
              <a:gd name="connsiteY1" fmla="*/ 0 h 3061475"/>
              <a:gd name="connsiteX2" fmla="*/ 4217112 w 4220747"/>
              <a:gd name="connsiteY2" fmla="*/ 2090293 h 3061475"/>
              <a:gd name="connsiteX3" fmla="*/ 4220747 w 4220747"/>
              <a:gd name="connsiteY3" fmla="*/ 3059331 h 3061475"/>
              <a:gd name="connsiteX4" fmla="*/ 2810576 w 4220747"/>
              <a:gd name="connsiteY4" fmla="*/ 3061475 h 3061475"/>
              <a:gd name="connsiteX5" fmla="*/ 1121605 w 4220747"/>
              <a:gd name="connsiteY5" fmla="*/ 3055043 h 3061475"/>
              <a:gd name="connsiteX6" fmla="*/ 0 w 4220747"/>
              <a:gd name="connsiteY6" fmla="*/ 1354893 h 3061475"/>
              <a:gd name="connsiteX7" fmla="*/ 1333523 w 4220747"/>
              <a:gd name="connsiteY7" fmla="*/ 811267 h 3061475"/>
              <a:gd name="connsiteX8" fmla="*/ 811346 w 4220747"/>
              <a:gd name="connsiteY8" fmla="*/ 0 h 3061475"/>
              <a:gd name="connsiteX0" fmla="*/ 811346 w 4326351"/>
              <a:gd name="connsiteY0" fmla="*/ 0 h 3061475"/>
              <a:gd name="connsiteX1" fmla="*/ 4220747 w 4326351"/>
              <a:gd name="connsiteY1" fmla="*/ 0 h 3061475"/>
              <a:gd name="connsiteX2" fmla="*/ 4217112 w 4326351"/>
              <a:gd name="connsiteY2" fmla="*/ 2090293 h 3061475"/>
              <a:gd name="connsiteX3" fmla="*/ 4222564 w 4326351"/>
              <a:gd name="connsiteY3" fmla="*/ 2163185 h 3061475"/>
              <a:gd name="connsiteX4" fmla="*/ 4220747 w 4326351"/>
              <a:gd name="connsiteY4" fmla="*/ 3059331 h 3061475"/>
              <a:gd name="connsiteX5" fmla="*/ 2810576 w 4326351"/>
              <a:gd name="connsiteY5" fmla="*/ 3061475 h 3061475"/>
              <a:gd name="connsiteX6" fmla="*/ 1121605 w 4326351"/>
              <a:gd name="connsiteY6" fmla="*/ 3055043 h 3061475"/>
              <a:gd name="connsiteX7" fmla="*/ 0 w 4326351"/>
              <a:gd name="connsiteY7" fmla="*/ 1354893 h 3061475"/>
              <a:gd name="connsiteX8" fmla="*/ 1333523 w 4326351"/>
              <a:gd name="connsiteY8" fmla="*/ 811267 h 3061475"/>
              <a:gd name="connsiteX9" fmla="*/ 811346 w 4326351"/>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61475"/>
              <a:gd name="connsiteX1" fmla="*/ 4220747 w 4222564"/>
              <a:gd name="connsiteY1" fmla="*/ 0 h 3061475"/>
              <a:gd name="connsiteX2" fmla="*/ 4217112 w 4222564"/>
              <a:gd name="connsiteY2" fmla="*/ 2090293 h 3061475"/>
              <a:gd name="connsiteX3" fmla="*/ 4222564 w 4222564"/>
              <a:gd name="connsiteY3" fmla="*/ 2163185 h 3061475"/>
              <a:gd name="connsiteX4" fmla="*/ 2667016 w 4222564"/>
              <a:gd name="connsiteY4" fmla="*/ 2797776 h 3061475"/>
              <a:gd name="connsiteX5" fmla="*/ 2810576 w 4222564"/>
              <a:gd name="connsiteY5" fmla="*/ 3061475 h 3061475"/>
              <a:gd name="connsiteX6" fmla="*/ 1121605 w 4222564"/>
              <a:gd name="connsiteY6" fmla="*/ 3055043 h 3061475"/>
              <a:gd name="connsiteX7" fmla="*/ 0 w 4222564"/>
              <a:gd name="connsiteY7" fmla="*/ 1354893 h 3061475"/>
              <a:gd name="connsiteX8" fmla="*/ 1333523 w 4222564"/>
              <a:gd name="connsiteY8" fmla="*/ 811267 h 3061475"/>
              <a:gd name="connsiteX9" fmla="*/ 811346 w 4222564"/>
              <a:gd name="connsiteY9" fmla="*/ 0 h 3061475"/>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55043"/>
              <a:gd name="connsiteX1" fmla="*/ 4220747 w 4222564"/>
              <a:gd name="connsiteY1" fmla="*/ 0 h 3055043"/>
              <a:gd name="connsiteX2" fmla="*/ 4217112 w 4222564"/>
              <a:gd name="connsiteY2" fmla="*/ 2090293 h 3055043"/>
              <a:gd name="connsiteX3" fmla="*/ 4222564 w 4222564"/>
              <a:gd name="connsiteY3" fmla="*/ 2163185 h 3055043"/>
              <a:gd name="connsiteX4" fmla="*/ 2667016 w 4222564"/>
              <a:gd name="connsiteY4" fmla="*/ 2797776 h 3055043"/>
              <a:gd name="connsiteX5" fmla="*/ 2816027 w 4222564"/>
              <a:gd name="connsiteY5" fmla="*/ 3048612 h 3055043"/>
              <a:gd name="connsiteX6" fmla="*/ 1121605 w 4222564"/>
              <a:gd name="connsiteY6" fmla="*/ 3055043 h 3055043"/>
              <a:gd name="connsiteX7" fmla="*/ 0 w 4222564"/>
              <a:gd name="connsiteY7" fmla="*/ 1354893 h 3055043"/>
              <a:gd name="connsiteX8" fmla="*/ 1333523 w 4222564"/>
              <a:gd name="connsiteY8" fmla="*/ 811267 h 3055043"/>
              <a:gd name="connsiteX9" fmla="*/ 811346 w 4222564"/>
              <a:gd name="connsiteY9" fmla="*/ 0 h 3055043"/>
              <a:gd name="connsiteX0" fmla="*/ 811346 w 4222564"/>
              <a:gd name="connsiteY0" fmla="*/ 0 h 3065763"/>
              <a:gd name="connsiteX1" fmla="*/ 4220747 w 4222564"/>
              <a:gd name="connsiteY1" fmla="*/ 0 h 3065763"/>
              <a:gd name="connsiteX2" fmla="*/ 4217112 w 4222564"/>
              <a:gd name="connsiteY2" fmla="*/ 2090293 h 3065763"/>
              <a:gd name="connsiteX3" fmla="*/ 4222564 w 4222564"/>
              <a:gd name="connsiteY3" fmla="*/ 2163185 h 3065763"/>
              <a:gd name="connsiteX4" fmla="*/ 2667016 w 4222564"/>
              <a:gd name="connsiteY4" fmla="*/ 2797776 h 3065763"/>
              <a:gd name="connsiteX5" fmla="*/ 2832382 w 4222564"/>
              <a:gd name="connsiteY5" fmla="*/ 3065763 h 3065763"/>
              <a:gd name="connsiteX6" fmla="*/ 1121605 w 4222564"/>
              <a:gd name="connsiteY6" fmla="*/ 3055043 h 3065763"/>
              <a:gd name="connsiteX7" fmla="*/ 0 w 4222564"/>
              <a:gd name="connsiteY7" fmla="*/ 1354893 h 3065763"/>
              <a:gd name="connsiteX8" fmla="*/ 1333523 w 4222564"/>
              <a:gd name="connsiteY8" fmla="*/ 811267 h 3065763"/>
              <a:gd name="connsiteX9" fmla="*/ 811346 w 4222564"/>
              <a:gd name="connsiteY9" fmla="*/ 0 h 3065763"/>
              <a:gd name="connsiteX0" fmla="*/ 811346 w 4541933"/>
              <a:gd name="connsiteY0" fmla="*/ 0 h 3065763"/>
              <a:gd name="connsiteX1" fmla="*/ 4220747 w 4541933"/>
              <a:gd name="connsiteY1" fmla="*/ 0 h 3065763"/>
              <a:gd name="connsiteX2" fmla="*/ 4222564 w 4541933"/>
              <a:gd name="connsiteY2" fmla="*/ 2163185 h 3065763"/>
              <a:gd name="connsiteX3" fmla="*/ 2667016 w 4541933"/>
              <a:gd name="connsiteY3" fmla="*/ 2797776 h 3065763"/>
              <a:gd name="connsiteX4" fmla="*/ 2832382 w 4541933"/>
              <a:gd name="connsiteY4" fmla="*/ 3065763 h 3065763"/>
              <a:gd name="connsiteX5" fmla="*/ 1121605 w 4541933"/>
              <a:gd name="connsiteY5" fmla="*/ 3055043 h 3065763"/>
              <a:gd name="connsiteX6" fmla="*/ 0 w 4541933"/>
              <a:gd name="connsiteY6" fmla="*/ 1354893 h 3065763"/>
              <a:gd name="connsiteX7" fmla="*/ 1333523 w 4541933"/>
              <a:gd name="connsiteY7" fmla="*/ 811267 h 3065763"/>
              <a:gd name="connsiteX8" fmla="*/ 811346 w 4541933"/>
              <a:gd name="connsiteY8" fmla="*/ 0 h 3065763"/>
              <a:gd name="connsiteX0" fmla="*/ 811346 w 4543985"/>
              <a:gd name="connsiteY0" fmla="*/ 0 h 3065763"/>
              <a:gd name="connsiteX1" fmla="*/ 4220747 w 4543985"/>
              <a:gd name="connsiteY1" fmla="*/ 0 h 3065763"/>
              <a:gd name="connsiteX2" fmla="*/ 4228016 w 4543985"/>
              <a:gd name="connsiteY2" fmla="*/ 2150322 h 3065763"/>
              <a:gd name="connsiteX3" fmla="*/ 2667016 w 4543985"/>
              <a:gd name="connsiteY3" fmla="*/ 2797776 h 3065763"/>
              <a:gd name="connsiteX4" fmla="*/ 2832382 w 4543985"/>
              <a:gd name="connsiteY4" fmla="*/ 3065763 h 3065763"/>
              <a:gd name="connsiteX5" fmla="*/ 1121605 w 4543985"/>
              <a:gd name="connsiteY5" fmla="*/ 3055043 h 3065763"/>
              <a:gd name="connsiteX6" fmla="*/ 0 w 4543985"/>
              <a:gd name="connsiteY6" fmla="*/ 1354893 h 3065763"/>
              <a:gd name="connsiteX7" fmla="*/ 1333523 w 4543985"/>
              <a:gd name="connsiteY7" fmla="*/ 811267 h 3065763"/>
              <a:gd name="connsiteX8" fmla="*/ 811346 w 4543985"/>
              <a:gd name="connsiteY8" fmla="*/ 0 h 3065763"/>
              <a:gd name="connsiteX0" fmla="*/ 811346 w 4474511"/>
              <a:gd name="connsiteY0" fmla="*/ 0 h 3065763"/>
              <a:gd name="connsiteX1" fmla="*/ 4220747 w 4474511"/>
              <a:gd name="connsiteY1" fmla="*/ 0 h 3065763"/>
              <a:gd name="connsiteX2" fmla="*/ 4228016 w 4474511"/>
              <a:gd name="connsiteY2" fmla="*/ 2150322 h 3065763"/>
              <a:gd name="connsiteX3" fmla="*/ 2667016 w 4474511"/>
              <a:gd name="connsiteY3" fmla="*/ 2797776 h 3065763"/>
              <a:gd name="connsiteX4" fmla="*/ 2832382 w 4474511"/>
              <a:gd name="connsiteY4" fmla="*/ 3065763 h 3065763"/>
              <a:gd name="connsiteX5" fmla="*/ 1121605 w 4474511"/>
              <a:gd name="connsiteY5" fmla="*/ 3055043 h 3065763"/>
              <a:gd name="connsiteX6" fmla="*/ 0 w 4474511"/>
              <a:gd name="connsiteY6" fmla="*/ 1354893 h 3065763"/>
              <a:gd name="connsiteX7" fmla="*/ 1333523 w 4474511"/>
              <a:gd name="connsiteY7" fmla="*/ 811267 h 3065763"/>
              <a:gd name="connsiteX8" fmla="*/ 811346 w 4474511"/>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8016"/>
              <a:gd name="connsiteY0" fmla="*/ 0 h 3065763"/>
              <a:gd name="connsiteX1" fmla="*/ 4220747 w 4228016"/>
              <a:gd name="connsiteY1" fmla="*/ 0 h 3065763"/>
              <a:gd name="connsiteX2" fmla="*/ 4228016 w 4228016"/>
              <a:gd name="connsiteY2" fmla="*/ 2150322 h 3065763"/>
              <a:gd name="connsiteX3" fmla="*/ 2667016 w 4228016"/>
              <a:gd name="connsiteY3" fmla="*/ 2797776 h 3065763"/>
              <a:gd name="connsiteX4" fmla="*/ 2832382 w 4228016"/>
              <a:gd name="connsiteY4" fmla="*/ 3065763 h 3065763"/>
              <a:gd name="connsiteX5" fmla="*/ 1121605 w 4228016"/>
              <a:gd name="connsiteY5" fmla="*/ 3055043 h 3065763"/>
              <a:gd name="connsiteX6" fmla="*/ 0 w 4228016"/>
              <a:gd name="connsiteY6" fmla="*/ 1354893 h 3065763"/>
              <a:gd name="connsiteX7" fmla="*/ 1333523 w 4228016"/>
              <a:gd name="connsiteY7" fmla="*/ 811267 h 3065763"/>
              <a:gd name="connsiteX8" fmla="*/ 811346 w 4228016"/>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67016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6112 w 4222564"/>
              <a:gd name="connsiteY3" fmla="*/ 2806352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1605 w 4222564"/>
              <a:gd name="connsiteY5" fmla="*/ 3055043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65763"/>
              <a:gd name="connsiteX1" fmla="*/ 4220747 w 4222564"/>
              <a:gd name="connsiteY1" fmla="*/ 0 h 3065763"/>
              <a:gd name="connsiteX2" fmla="*/ 4222564 w 4222564"/>
              <a:gd name="connsiteY2" fmla="*/ 2158897 h 3065763"/>
              <a:gd name="connsiteX3" fmla="*/ 2650660 w 4222564"/>
              <a:gd name="connsiteY3" fmla="*/ 2797776 h 3065763"/>
              <a:gd name="connsiteX4" fmla="*/ 2832382 w 4222564"/>
              <a:gd name="connsiteY4" fmla="*/ 3065763 h 3065763"/>
              <a:gd name="connsiteX5" fmla="*/ 1127056 w 4222564"/>
              <a:gd name="connsiteY5" fmla="*/ 3063619 h 3065763"/>
              <a:gd name="connsiteX6" fmla="*/ 0 w 4222564"/>
              <a:gd name="connsiteY6" fmla="*/ 1354893 h 3065763"/>
              <a:gd name="connsiteX7" fmla="*/ 1333523 w 4222564"/>
              <a:gd name="connsiteY7" fmla="*/ 811267 h 3065763"/>
              <a:gd name="connsiteX8" fmla="*/ 811346 w 4222564"/>
              <a:gd name="connsiteY8" fmla="*/ 0 h 3065763"/>
              <a:gd name="connsiteX0" fmla="*/ 811346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11346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33523 w 4222564"/>
              <a:gd name="connsiteY7" fmla="*/ 811267 h 3070051"/>
              <a:gd name="connsiteX8" fmla="*/ 848340 w 4222564"/>
              <a:gd name="connsiteY8" fmla="*/ 0 h 3070051"/>
              <a:gd name="connsiteX0" fmla="*/ 848340 w 4222564"/>
              <a:gd name="connsiteY0" fmla="*/ 0 h 3070051"/>
              <a:gd name="connsiteX1" fmla="*/ 4220747 w 4222564"/>
              <a:gd name="connsiteY1" fmla="*/ 0 h 3070051"/>
              <a:gd name="connsiteX2" fmla="*/ 4222564 w 4222564"/>
              <a:gd name="connsiteY2" fmla="*/ 2158897 h 3070051"/>
              <a:gd name="connsiteX3" fmla="*/ 2650660 w 4222564"/>
              <a:gd name="connsiteY3" fmla="*/ 2797776 h 3070051"/>
              <a:gd name="connsiteX4" fmla="*/ 2821479 w 4222564"/>
              <a:gd name="connsiteY4" fmla="*/ 3070051 h 3070051"/>
              <a:gd name="connsiteX5" fmla="*/ 1127056 w 4222564"/>
              <a:gd name="connsiteY5" fmla="*/ 3063619 h 3070051"/>
              <a:gd name="connsiteX6" fmla="*/ 0 w 4222564"/>
              <a:gd name="connsiteY6" fmla="*/ 1354893 h 3070051"/>
              <a:gd name="connsiteX7" fmla="*/ 1342771 w 4222564"/>
              <a:gd name="connsiteY7" fmla="*/ 807630 h 3070051"/>
              <a:gd name="connsiteX8" fmla="*/ 848340 w 4222564"/>
              <a:gd name="connsiteY8" fmla="*/ 0 h 3070051"/>
              <a:gd name="connsiteX0" fmla="*/ 839091 w 4213315"/>
              <a:gd name="connsiteY0" fmla="*/ 0 h 3070051"/>
              <a:gd name="connsiteX1" fmla="*/ 4211498 w 4213315"/>
              <a:gd name="connsiteY1" fmla="*/ 0 h 3070051"/>
              <a:gd name="connsiteX2" fmla="*/ 4213315 w 4213315"/>
              <a:gd name="connsiteY2" fmla="*/ 2158897 h 3070051"/>
              <a:gd name="connsiteX3" fmla="*/ 2641411 w 4213315"/>
              <a:gd name="connsiteY3" fmla="*/ 2797776 h 3070051"/>
              <a:gd name="connsiteX4" fmla="*/ 2812230 w 4213315"/>
              <a:gd name="connsiteY4" fmla="*/ 3070051 h 3070051"/>
              <a:gd name="connsiteX5" fmla="*/ 1117807 w 4213315"/>
              <a:gd name="connsiteY5" fmla="*/ 3063619 h 3070051"/>
              <a:gd name="connsiteX6" fmla="*/ 0 w 4213315"/>
              <a:gd name="connsiteY6" fmla="*/ 1343982 h 3070051"/>
              <a:gd name="connsiteX7" fmla="*/ 1333522 w 4213315"/>
              <a:gd name="connsiteY7" fmla="*/ 807630 h 3070051"/>
              <a:gd name="connsiteX8" fmla="*/ 839091 w 4213315"/>
              <a:gd name="connsiteY8"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278716 w 3374224"/>
              <a:gd name="connsiteY5" fmla="*/ 3063619 h 3070051"/>
              <a:gd name="connsiteX6" fmla="*/ 494431 w 3374224"/>
              <a:gd name="connsiteY6" fmla="*/ 807630 h 3070051"/>
              <a:gd name="connsiteX7" fmla="*/ 0 w 3374224"/>
              <a:gd name="connsiteY7" fmla="*/ 0 h 3070051"/>
              <a:gd name="connsiteX0" fmla="*/ 0 w 3374224"/>
              <a:gd name="connsiteY0" fmla="*/ 0 h 3070051"/>
              <a:gd name="connsiteX1" fmla="*/ 3372407 w 3374224"/>
              <a:gd name="connsiteY1" fmla="*/ 0 h 3070051"/>
              <a:gd name="connsiteX2" fmla="*/ 3374224 w 3374224"/>
              <a:gd name="connsiteY2" fmla="*/ 2158897 h 3070051"/>
              <a:gd name="connsiteX3" fmla="*/ 1802320 w 3374224"/>
              <a:gd name="connsiteY3" fmla="*/ 2797776 h 3070051"/>
              <a:gd name="connsiteX4" fmla="*/ 1973139 w 3374224"/>
              <a:gd name="connsiteY4" fmla="*/ 3070051 h 3070051"/>
              <a:gd name="connsiteX5" fmla="*/ 494431 w 3374224"/>
              <a:gd name="connsiteY5" fmla="*/ 807630 h 3070051"/>
              <a:gd name="connsiteX6" fmla="*/ 0 w 3374224"/>
              <a:gd name="connsiteY6" fmla="*/ 0 h 3070051"/>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494431 w 3374224"/>
              <a:gd name="connsiteY4" fmla="*/ 807630 h 2797776"/>
              <a:gd name="connsiteX5" fmla="*/ 0 w 3374224"/>
              <a:gd name="connsiteY5" fmla="*/ 0 h 2797776"/>
              <a:gd name="connsiteX0" fmla="*/ 0 w 3374224"/>
              <a:gd name="connsiteY0" fmla="*/ 0 h 2797776"/>
              <a:gd name="connsiteX1" fmla="*/ 3372407 w 3374224"/>
              <a:gd name="connsiteY1" fmla="*/ 0 h 2797776"/>
              <a:gd name="connsiteX2" fmla="*/ 3374224 w 3374224"/>
              <a:gd name="connsiteY2" fmla="*/ 2158897 h 2797776"/>
              <a:gd name="connsiteX3" fmla="*/ 1802320 w 3374224"/>
              <a:gd name="connsiteY3" fmla="*/ 2797776 h 2797776"/>
              <a:gd name="connsiteX4" fmla="*/ 0 w 3374224"/>
              <a:gd name="connsiteY4" fmla="*/ 0 h 2797776"/>
              <a:gd name="connsiteX0" fmla="*/ 0 w 3388097"/>
              <a:gd name="connsiteY0" fmla="*/ 0 h 2797776"/>
              <a:gd name="connsiteX1" fmla="*/ 3386280 w 3388097"/>
              <a:gd name="connsiteY1" fmla="*/ 0 h 2797776"/>
              <a:gd name="connsiteX2" fmla="*/ 3388097 w 3388097"/>
              <a:gd name="connsiteY2" fmla="*/ 2158897 h 2797776"/>
              <a:gd name="connsiteX3" fmla="*/ 1816193 w 3388097"/>
              <a:gd name="connsiteY3" fmla="*/ 2797776 h 2797776"/>
              <a:gd name="connsiteX4" fmla="*/ 0 w 3388097"/>
              <a:gd name="connsiteY4" fmla="*/ 0 h 2797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7" h="2797776">
                <a:moveTo>
                  <a:pt x="0" y="0"/>
                </a:moveTo>
                <a:lnTo>
                  <a:pt x="3386280" y="0"/>
                </a:lnTo>
                <a:cubicBezTo>
                  <a:pt x="3389914" y="1075161"/>
                  <a:pt x="3384462" y="1083736"/>
                  <a:pt x="3388097" y="2158897"/>
                </a:cubicBezTo>
                <a:cubicBezTo>
                  <a:pt x="3056150" y="2307540"/>
                  <a:pt x="2177821" y="2653064"/>
                  <a:pt x="1816193" y="2797776"/>
                </a:cubicBezTo>
                <a:lnTo>
                  <a:pt x="0" y="0"/>
                </a:lnTo>
                <a:close/>
              </a:path>
            </a:pathLst>
          </a:custGeom>
        </p:spPr>
        <p:txBody>
          <a:bodyPr wrap="square" rtlCol="0" anchor="ctr">
            <a:noAutofit/>
          </a:bodyPr>
          <a:lstStyle>
            <a:lvl1pPr algn="ctr">
              <a:buNone/>
              <a:defRPr lang="nl-NL" noProof="0" dirty="0"/>
            </a:lvl1pPr>
          </a:lstStyle>
          <a:p>
            <a:pPr rtl="0"/>
            <a:r>
              <a:rPr lang="nl-NL" noProof="0"/>
              <a:t>Klik op het pictogram als u een afbeelding wilt toevoegen</a:t>
            </a:r>
            <a:endParaRPr lang="nl-NL" noProof="0" dirty="0"/>
          </a:p>
        </p:txBody>
      </p:sp>
      <p:sp>
        <p:nvSpPr>
          <p:cNvPr id="72" name="Titel 1">
            <a:extLst>
              <a:ext uri="{FF2B5EF4-FFF2-40B4-BE49-F238E27FC236}">
                <a16:creationId xmlns:a16="http://schemas.microsoft.com/office/drawing/2014/main" id="{3C8B38BF-F22A-4D44-2807-80053ACBB27B}"/>
              </a:ext>
            </a:extLst>
          </p:cNvPr>
          <p:cNvSpPr>
            <a:spLocks noGrp="1"/>
          </p:cNvSpPr>
          <p:nvPr>
            <p:ph type="title" hasCustomPrompt="1"/>
          </p:nvPr>
        </p:nvSpPr>
        <p:spPr>
          <a:xfrm>
            <a:off x="747331" y="583849"/>
            <a:ext cx="10515600" cy="1906258"/>
          </a:xfrm>
        </p:spPr>
        <p:txBody>
          <a:bodyPr anchor="t">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nl-NL" dirty="0"/>
              <a:t>klik om stijl te bewerken</a:t>
            </a:r>
          </a:p>
        </p:txBody>
      </p:sp>
    </p:spTree>
    <p:extLst>
      <p:ext uri="{BB962C8B-B14F-4D97-AF65-F5344CB8AC3E}">
        <p14:creationId xmlns:p14="http://schemas.microsoft.com/office/powerpoint/2010/main" val="212009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7B4DBB-65EE-4362-8387-F5FBC58E45B2}" type="datetimeFigureOut">
              <a:rPr lang="nl-NL" smtClean="0"/>
              <a:t>22-11-2022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26DE586-CFF4-4DEE-B089-C6F787382497}" type="slidenum">
              <a:rPr lang="nl-NL" smtClean="0"/>
              <a:t>‹nr.›</a:t>
            </a:fld>
            <a:endParaRPr lang="nl-NL"/>
          </a:p>
        </p:txBody>
      </p:sp>
    </p:spTree>
    <p:extLst>
      <p:ext uri="{BB962C8B-B14F-4D97-AF65-F5344CB8AC3E}">
        <p14:creationId xmlns:p14="http://schemas.microsoft.com/office/powerpoint/2010/main" val="85792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sv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svg"/><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svg"/><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7" name="Groep 66">
            <a:extLst>
              <a:ext uri="{FF2B5EF4-FFF2-40B4-BE49-F238E27FC236}">
                <a16:creationId xmlns:a16="http://schemas.microsoft.com/office/drawing/2014/main" id="{75488AE3-0597-A982-B255-16F1AA5D432F}"/>
              </a:ext>
            </a:extLst>
          </p:cNvPr>
          <p:cNvGrpSpPr/>
          <p:nvPr userDrawn="1"/>
        </p:nvGrpSpPr>
        <p:grpSpPr>
          <a:xfrm>
            <a:off x="9413655" y="4787106"/>
            <a:ext cx="3908415" cy="3550010"/>
            <a:chOff x="9413655" y="4787106"/>
            <a:chExt cx="3908415" cy="3550010"/>
          </a:xfrm>
        </p:grpSpPr>
        <p:sp>
          <p:nvSpPr>
            <p:cNvPr id="7" name="Vrije vorm: vorm 6">
              <a:extLst>
                <a:ext uri="{FF2B5EF4-FFF2-40B4-BE49-F238E27FC236}">
                  <a16:creationId xmlns:a16="http://schemas.microsoft.com/office/drawing/2014/main" id="{ED2567CA-8246-A50A-FF07-FE7FBE60A1FE}"/>
                </a:ext>
              </a:extLst>
            </p:cNvPr>
            <p:cNvSpPr/>
            <p:nvPr userDrawn="1"/>
          </p:nvSpPr>
          <p:spPr>
            <a:xfrm>
              <a:off x="9413655" y="4787106"/>
              <a:ext cx="3908415" cy="3550010"/>
            </a:xfrm>
            <a:custGeom>
              <a:avLst/>
              <a:gdLst>
                <a:gd name="connsiteX0" fmla="*/ 4295299 w 5833395"/>
                <a:gd name="connsiteY0" fmla="*/ 0 h 5207222"/>
                <a:gd name="connsiteX1" fmla="*/ 0 w 5833395"/>
                <a:gd name="connsiteY1" fmla="*/ 2188559 h 5207222"/>
                <a:gd name="connsiteX2" fmla="*/ 1538097 w 5833395"/>
                <a:gd name="connsiteY2" fmla="*/ 5207223 h 5207222"/>
                <a:gd name="connsiteX3" fmla="*/ 5833396 w 5833395"/>
                <a:gd name="connsiteY3" fmla="*/ 3018663 h 5207222"/>
                <a:gd name="connsiteX4" fmla="*/ 4295299 w 5833395"/>
                <a:gd name="connsiteY4" fmla="*/ 0 h 5207222"/>
                <a:gd name="connsiteX5" fmla="*/ 4295299 w 5833395"/>
                <a:gd name="connsiteY5" fmla="*/ 0 h 52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3395" h="5207222">
                  <a:moveTo>
                    <a:pt x="4295299" y="0"/>
                  </a:moveTo>
                  <a:lnTo>
                    <a:pt x="0" y="2188559"/>
                  </a:lnTo>
                  <a:lnTo>
                    <a:pt x="1538097" y="5207223"/>
                  </a:lnTo>
                  <a:lnTo>
                    <a:pt x="5833396" y="3018663"/>
                  </a:lnTo>
                  <a:lnTo>
                    <a:pt x="4295299" y="0"/>
                  </a:lnTo>
                  <a:lnTo>
                    <a:pt x="4295299" y="0"/>
                  </a:lnTo>
                  <a:close/>
                </a:path>
              </a:pathLst>
            </a:custGeom>
            <a:solidFill>
              <a:schemeClr val="bg1"/>
            </a:solidFill>
            <a:ln w="9525" cap="flat">
              <a:noFill/>
              <a:prstDash val="solid"/>
              <a:miter/>
            </a:ln>
          </p:spPr>
          <p:txBody>
            <a:bodyPr rtlCol="0" anchor="ctr"/>
            <a:lstStyle/>
            <a:p>
              <a:endParaRPr lang="nl-NL"/>
            </a:p>
          </p:txBody>
        </p:sp>
        <p:grpSp>
          <p:nvGrpSpPr>
            <p:cNvPr id="9" name="Graphic 4">
              <a:extLst>
                <a:ext uri="{FF2B5EF4-FFF2-40B4-BE49-F238E27FC236}">
                  <a16:creationId xmlns:a16="http://schemas.microsoft.com/office/drawing/2014/main" id="{F6E0E520-4E49-206A-1D87-E6E2175FCA16}"/>
                </a:ext>
              </a:extLst>
            </p:cNvPr>
            <p:cNvGrpSpPr/>
            <p:nvPr userDrawn="1"/>
          </p:nvGrpSpPr>
          <p:grpSpPr>
            <a:xfrm>
              <a:off x="10424534" y="5805244"/>
              <a:ext cx="1475221" cy="873849"/>
              <a:chOff x="4690109" y="2317336"/>
              <a:chExt cx="2201799" cy="1281779"/>
            </a:xfrm>
          </p:grpSpPr>
          <p:sp>
            <p:nvSpPr>
              <p:cNvPr id="10" name="Vrije vorm: vorm 9">
                <a:extLst>
                  <a:ext uri="{FF2B5EF4-FFF2-40B4-BE49-F238E27FC236}">
                    <a16:creationId xmlns:a16="http://schemas.microsoft.com/office/drawing/2014/main" id="{D7D89DD7-EB3E-C7E3-94F7-A61575416367}"/>
                  </a:ext>
                </a:extLst>
              </p:cNvPr>
              <p:cNvSpPr/>
              <p:nvPr/>
            </p:nvSpPr>
            <p:spPr>
              <a:xfrm>
                <a:off x="6122765" y="2317336"/>
                <a:ext cx="406517" cy="698944"/>
              </a:xfrm>
              <a:custGeom>
                <a:avLst/>
                <a:gdLst>
                  <a:gd name="connsiteX0" fmla="*/ 0 w 406517"/>
                  <a:gd name="connsiteY0" fmla="*/ 0 h 698944"/>
                  <a:gd name="connsiteX1" fmla="*/ 36195 w 406517"/>
                  <a:gd name="connsiteY1" fmla="*/ 72295 h 698944"/>
                  <a:gd name="connsiteX2" fmla="*/ 50387 w 406517"/>
                  <a:gd name="connsiteY2" fmla="*/ 100679 h 698944"/>
                  <a:gd name="connsiteX3" fmla="*/ 36195 w 406517"/>
                  <a:gd name="connsiteY3" fmla="*/ 72295 h 698944"/>
                  <a:gd name="connsiteX4" fmla="*/ 2667 w 406517"/>
                  <a:gd name="connsiteY4" fmla="*/ 5334 h 698944"/>
                  <a:gd name="connsiteX5" fmla="*/ 0 w 406517"/>
                  <a:gd name="connsiteY5" fmla="*/ 0 h 698944"/>
                  <a:gd name="connsiteX6" fmla="*/ 80391 w 406517"/>
                  <a:gd name="connsiteY6" fmla="*/ 343757 h 698944"/>
                  <a:gd name="connsiteX7" fmla="*/ 80391 w 406517"/>
                  <a:gd name="connsiteY7" fmla="*/ 343757 h 698944"/>
                  <a:gd name="connsiteX8" fmla="*/ 266795 w 406517"/>
                  <a:gd name="connsiteY8" fmla="*/ 478536 h 698944"/>
                  <a:gd name="connsiteX9" fmla="*/ 351854 w 406517"/>
                  <a:gd name="connsiteY9" fmla="*/ 635222 h 698944"/>
                  <a:gd name="connsiteX10" fmla="*/ 365188 w 406517"/>
                  <a:gd name="connsiteY10" fmla="*/ 697992 h 698944"/>
                  <a:gd name="connsiteX11" fmla="*/ 365760 w 406517"/>
                  <a:gd name="connsiteY11" fmla="*/ 697992 h 698944"/>
                  <a:gd name="connsiteX12" fmla="*/ 402622 w 406517"/>
                  <a:gd name="connsiteY12" fmla="*/ 698945 h 698944"/>
                  <a:gd name="connsiteX13" fmla="*/ 403098 w 406517"/>
                  <a:gd name="connsiteY13" fmla="*/ 698945 h 698944"/>
                  <a:gd name="connsiteX14" fmla="*/ 403384 w 406517"/>
                  <a:gd name="connsiteY14" fmla="*/ 695039 h 698944"/>
                  <a:gd name="connsiteX15" fmla="*/ 404051 w 406517"/>
                  <a:gd name="connsiteY15" fmla="*/ 685610 h 698944"/>
                  <a:gd name="connsiteX16" fmla="*/ 95 w 406517"/>
                  <a:gd name="connsiteY16" fmla="*/ 95 h 698944"/>
                  <a:gd name="connsiteX17" fmla="*/ 159258 w 406517"/>
                  <a:gd name="connsiteY17" fmla="*/ 239649 h 698944"/>
                  <a:gd name="connsiteX18" fmla="*/ 158877 w 406517"/>
                  <a:gd name="connsiteY18" fmla="*/ 239363 h 698944"/>
                  <a:gd name="connsiteX19" fmla="*/ 159258 w 406517"/>
                  <a:gd name="connsiteY19" fmla="*/ 239649 h 698944"/>
                  <a:gd name="connsiteX20" fmla="*/ 140875 w 406517"/>
                  <a:gd name="connsiteY20" fmla="*/ 228600 h 698944"/>
                  <a:gd name="connsiteX21" fmla="*/ 140875 w 406517"/>
                  <a:gd name="connsiteY21" fmla="*/ 228600 h 698944"/>
                  <a:gd name="connsiteX22" fmla="*/ 114871 w 406517"/>
                  <a:gd name="connsiteY22" fmla="*/ 255651 h 698944"/>
                  <a:gd name="connsiteX23" fmla="*/ 140875 w 406517"/>
                  <a:gd name="connsiteY23" fmla="*/ 228600 h 698944"/>
                  <a:gd name="connsiteX24" fmla="*/ 144494 w 406517"/>
                  <a:gd name="connsiteY24" fmla="*/ 230600 h 698944"/>
                  <a:gd name="connsiteX25" fmla="*/ 149828 w 406517"/>
                  <a:gd name="connsiteY25" fmla="*/ 233648 h 698944"/>
                  <a:gd name="connsiteX26" fmla="*/ 151829 w 406517"/>
                  <a:gd name="connsiteY26" fmla="*/ 234887 h 698944"/>
                  <a:gd name="connsiteX27" fmla="*/ 149828 w 406517"/>
                  <a:gd name="connsiteY27" fmla="*/ 233648 h 698944"/>
                  <a:gd name="connsiteX28" fmla="*/ 144494 w 406517"/>
                  <a:gd name="connsiteY28" fmla="*/ 230600 h 69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6517" h="698944">
                    <a:moveTo>
                      <a:pt x="0" y="0"/>
                    </a:moveTo>
                    <a:lnTo>
                      <a:pt x="36195" y="72295"/>
                    </a:lnTo>
                    <a:lnTo>
                      <a:pt x="50387" y="100679"/>
                    </a:lnTo>
                    <a:lnTo>
                      <a:pt x="36195" y="72295"/>
                    </a:lnTo>
                    <a:lnTo>
                      <a:pt x="2667" y="5334"/>
                    </a:lnTo>
                    <a:lnTo>
                      <a:pt x="0" y="0"/>
                    </a:lnTo>
                    <a:lnTo>
                      <a:pt x="80391" y="343757"/>
                    </a:lnTo>
                    <a:lnTo>
                      <a:pt x="80391" y="343757"/>
                    </a:lnTo>
                    <a:cubicBezTo>
                      <a:pt x="153257" y="379095"/>
                      <a:pt x="219646" y="412623"/>
                      <a:pt x="266795" y="478536"/>
                    </a:cubicBezTo>
                    <a:cubicBezTo>
                      <a:pt x="307086" y="534924"/>
                      <a:pt x="332708" y="568928"/>
                      <a:pt x="351854" y="635222"/>
                    </a:cubicBezTo>
                    <a:cubicBezTo>
                      <a:pt x="357759" y="655796"/>
                      <a:pt x="363284" y="676656"/>
                      <a:pt x="365188" y="697992"/>
                    </a:cubicBezTo>
                    <a:lnTo>
                      <a:pt x="365760" y="697992"/>
                    </a:lnTo>
                    <a:lnTo>
                      <a:pt x="402622" y="698945"/>
                    </a:lnTo>
                    <a:lnTo>
                      <a:pt x="403098" y="698945"/>
                    </a:lnTo>
                    <a:lnTo>
                      <a:pt x="403384" y="695039"/>
                    </a:lnTo>
                    <a:lnTo>
                      <a:pt x="404051" y="685610"/>
                    </a:lnTo>
                    <a:cubicBezTo>
                      <a:pt x="440150" y="251746"/>
                      <a:pt x="69247" y="52197"/>
                      <a:pt x="95" y="95"/>
                    </a:cubicBezTo>
                    <a:moveTo>
                      <a:pt x="159258" y="239649"/>
                    </a:moveTo>
                    <a:cubicBezTo>
                      <a:pt x="159258" y="239649"/>
                      <a:pt x="158972" y="239459"/>
                      <a:pt x="158877" y="239363"/>
                    </a:cubicBezTo>
                    <a:lnTo>
                      <a:pt x="159258" y="239649"/>
                    </a:lnTo>
                    <a:moveTo>
                      <a:pt x="140875" y="228600"/>
                    </a:moveTo>
                    <a:lnTo>
                      <a:pt x="140875" y="228600"/>
                    </a:lnTo>
                    <a:lnTo>
                      <a:pt x="114871" y="255651"/>
                    </a:lnTo>
                    <a:lnTo>
                      <a:pt x="140875" y="228600"/>
                    </a:lnTo>
                    <a:close/>
                    <a:moveTo>
                      <a:pt x="144494" y="230600"/>
                    </a:moveTo>
                    <a:cubicBezTo>
                      <a:pt x="145923" y="231362"/>
                      <a:pt x="147638" y="232410"/>
                      <a:pt x="149828" y="233648"/>
                    </a:cubicBezTo>
                    <a:cubicBezTo>
                      <a:pt x="150019" y="233839"/>
                      <a:pt x="150781" y="234315"/>
                      <a:pt x="151829" y="234887"/>
                    </a:cubicBezTo>
                    <a:lnTo>
                      <a:pt x="149828" y="233648"/>
                    </a:lnTo>
                    <a:cubicBezTo>
                      <a:pt x="147638" y="232315"/>
                      <a:pt x="145923" y="231362"/>
                      <a:pt x="144494" y="230600"/>
                    </a:cubicBezTo>
                  </a:path>
                </a:pathLst>
              </a:custGeom>
              <a:solidFill>
                <a:schemeClr val="accent1"/>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844EE87E-DE79-0B11-DDDB-AC08DFB7C69B}"/>
                  </a:ext>
                </a:extLst>
              </p:cNvPr>
              <p:cNvSpPr/>
              <p:nvPr/>
            </p:nvSpPr>
            <p:spPr>
              <a:xfrm>
                <a:off x="6518433" y="2320194"/>
                <a:ext cx="373475" cy="436340"/>
              </a:xfrm>
              <a:custGeom>
                <a:avLst/>
                <a:gdLst>
                  <a:gd name="connsiteX0" fmla="*/ 373380 w 373475"/>
                  <a:gd name="connsiteY0" fmla="*/ 0 h 436340"/>
                  <a:gd name="connsiteX1" fmla="*/ 352330 w 373475"/>
                  <a:gd name="connsiteY1" fmla="*/ 12859 h 436340"/>
                  <a:gd name="connsiteX2" fmla="*/ 352330 w 373475"/>
                  <a:gd name="connsiteY2" fmla="*/ 12859 h 436340"/>
                  <a:gd name="connsiteX3" fmla="*/ 0 w 373475"/>
                  <a:gd name="connsiteY3" fmla="*/ 312230 h 436340"/>
                  <a:gd name="connsiteX4" fmla="*/ 48482 w 373475"/>
                  <a:gd name="connsiteY4" fmla="*/ 436340 h 436340"/>
                  <a:gd name="connsiteX5" fmla="*/ 324707 w 373475"/>
                  <a:gd name="connsiteY5" fmla="*/ 290608 h 436340"/>
                  <a:gd name="connsiteX6" fmla="*/ 324707 w 373475"/>
                  <a:gd name="connsiteY6" fmla="*/ 290608 h 436340"/>
                  <a:gd name="connsiteX7" fmla="*/ 373475 w 373475"/>
                  <a:gd name="connsiteY7" fmla="*/ 0 h 43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475" h="436340">
                    <a:moveTo>
                      <a:pt x="373380" y="0"/>
                    </a:moveTo>
                    <a:lnTo>
                      <a:pt x="352330" y="12859"/>
                    </a:lnTo>
                    <a:lnTo>
                      <a:pt x="352330" y="12859"/>
                    </a:lnTo>
                    <a:cubicBezTo>
                      <a:pt x="226790" y="81820"/>
                      <a:pt x="52673" y="228029"/>
                      <a:pt x="0" y="312230"/>
                    </a:cubicBezTo>
                    <a:cubicBezTo>
                      <a:pt x="19240" y="350711"/>
                      <a:pt x="35814" y="392144"/>
                      <a:pt x="48482" y="436340"/>
                    </a:cubicBezTo>
                    <a:cubicBezTo>
                      <a:pt x="71247" y="420243"/>
                      <a:pt x="220218" y="336613"/>
                      <a:pt x="324707" y="290608"/>
                    </a:cubicBezTo>
                    <a:lnTo>
                      <a:pt x="324707" y="290608"/>
                    </a:lnTo>
                    <a:lnTo>
                      <a:pt x="373475" y="0"/>
                    </a:lnTo>
                    <a:close/>
                  </a:path>
                </a:pathLst>
              </a:custGeom>
              <a:solidFill>
                <a:schemeClr val="accent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17AFCBE7-E112-583D-7406-29EE6804DBC6}"/>
                  </a:ext>
                </a:extLst>
              </p:cNvPr>
              <p:cNvSpPr/>
              <p:nvPr/>
            </p:nvSpPr>
            <p:spPr>
              <a:xfrm>
                <a:off x="4690109" y="2721673"/>
                <a:ext cx="180498" cy="298322"/>
              </a:xfrm>
              <a:custGeom>
                <a:avLst/>
                <a:gdLst>
                  <a:gd name="connsiteX0" fmla="*/ 86106 w 180498"/>
                  <a:gd name="connsiteY0" fmla="*/ 298323 h 298322"/>
                  <a:gd name="connsiteX1" fmla="*/ 23146 w 180498"/>
                  <a:gd name="connsiteY1" fmla="*/ 269462 h 298322"/>
                  <a:gd name="connsiteX2" fmla="*/ 0 w 180498"/>
                  <a:gd name="connsiteY2" fmla="*/ 189357 h 298322"/>
                  <a:gd name="connsiteX3" fmla="*/ 24003 w 180498"/>
                  <a:gd name="connsiteY3" fmla="*/ 110109 h 298322"/>
                  <a:gd name="connsiteX4" fmla="*/ 86201 w 180498"/>
                  <a:gd name="connsiteY4" fmla="*/ 80867 h 298322"/>
                  <a:gd name="connsiteX5" fmla="*/ 132969 w 180498"/>
                  <a:gd name="connsiteY5" fmla="*/ 100393 h 298322"/>
                  <a:gd name="connsiteX6" fmla="*/ 132969 w 180498"/>
                  <a:gd name="connsiteY6" fmla="*/ 21526 h 298322"/>
                  <a:gd name="connsiteX7" fmla="*/ 180499 w 180498"/>
                  <a:gd name="connsiteY7" fmla="*/ 0 h 298322"/>
                  <a:gd name="connsiteX8" fmla="*/ 180499 w 180498"/>
                  <a:gd name="connsiteY8" fmla="*/ 293465 h 298322"/>
                  <a:gd name="connsiteX9" fmla="*/ 132969 w 180498"/>
                  <a:gd name="connsiteY9" fmla="*/ 293465 h 298322"/>
                  <a:gd name="connsiteX10" fmla="*/ 132969 w 180498"/>
                  <a:gd name="connsiteY10" fmla="*/ 278416 h 298322"/>
                  <a:gd name="connsiteX11" fmla="*/ 86201 w 180498"/>
                  <a:gd name="connsiteY11" fmla="*/ 298323 h 298322"/>
                  <a:gd name="connsiteX12" fmla="*/ 93536 w 180498"/>
                  <a:gd name="connsiteY12" fmla="*/ 252793 h 298322"/>
                  <a:gd name="connsiteX13" fmla="*/ 132969 w 180498"/>
                  <a:gd name="connsiteY13" fmla="*/ 232886 h 298322"/>
                  <a:gd name="connsiteX14" fmla="*/ 132969 w 180498"/>
                  <a:gd name="connsiteY14" fmla="*/ 145923 h 298322"/>
                  <a:gd name="connsiteX15" fmla="*/ 93536 w 180498"/>
                  <a:gd name="connsiteY15" fmla="*/ 126016 h 298322"/>
                  <a:gd name="connsiteX16" fmla="*/ 59627 w 180498"/>
                  <a:gd name="connsiteY16" fmla="*/ 142494 h 298322"/>
                  <a:gd name="connsiteX17" fmla="*/ 47625 w 180498"/>
                  <a:gd name="connsiteY17" fmla="*/ 189452 h 298322"/>
                  <a:gd name="connsiteX18" fmla="*/ 59817 w 180498"/>
                  <a:gd name="connsiteY18" fmla="*/ 235553 h 298322"/>
                  <a:gd name="connsiteX19" fmla="*/ 93536 w 180498"/>
                  <a:gd name="connsiteY19" fmla="*/ 252793 h 29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2">
                    <a:moveTo>
                      <a:pt x="86106" y="298323"/>
                    </a:moveTo>
                    <a:cubicBezTo>
                      <a:pt x="59531" y="298323"/>
                      <a:pt x="38576" y="288703"/>
                      <a:pt x="23146" y="269462"/>
                    </a:cubicBezTo>
                    <a:cubicBezTo>
                      <a:pt x="7715" y="250222"/>
                      <a:pt x="0" y="223552"/>
                      <a:pt x="0" y="189357"/>
                    </a:cubicBezTo>
                    <a:cubicBezTo>
                      <a:pt x="0" y="155162"/>
                      <a:pt x="8001" y="129635"/>
                      <a:pt x="24003" y="110109"/>
                    </a:cubicBezTo>
                    <a:cubicBezTo>
                      <a:pt x="40005" y="90583"/>
                      <a:pt x="60770" y="80867"/>
                      <a:pt x="86201" y="80867"/>
                    </a:cubicBezTo>
                    <a:cubicBezTo>
                      <a:pt x="106204" y="80867"/>
                      <a:pt x="121825" y="87344"/>
                      <a:pt x="132969" y="100393"/>
                    </a:cubicBezTo>
                    <a:lnTo>
                      <a:pt x="132969" y="21526"/>
                    </a:lnTo>
                    <a:lnTo>
                      <a:pt x="180499" y="0"/>
                    </a:lnTo>
                    <a:lnTo>
                      <a:pt x="180499" y="293465"/>
                    </a:lnTo>
                    <a:lnTo>
                      <a:pt x="132969" y="293465"/>
                    </a:lnTo>
                    <a:lnTo>
                      <a:pt x="132969" y="278416"/>
                    </a:lnTo>
                    <a:cubicBezTo>
                      <a:pt x="122682" y="291655"/>
                      <a:pt x="107061" y="298323"/>
                      <a:pt x="86201" y="298323"/>
                    </a:cubicBezTo>
                    <a:moveTo>
                      <a:pt x="93536" y="252793"/>
                    </a:moveTo>
                    <a:cubicBezTo>
                      <a:pt x="111157" y="252793"/>
                      <a:pt x="124301" y="246126"/>
                      <a:pt x="132969" y="232886"/>
                    </a:cubicBezTo>
                    <a:lnTo>
                      <a:pt x="132969" y="145923"/>
                    </a:lnTo>
                    <a:cubicBezTo>
                      <a:pt x="124016" y="132683"/>
                      <a:pt x="110871" y="126016"/>
                      <a:pt x="93536" y="126016"/>
                    </a:cubicBezTo>
                    <a:cubicBezTo>
                      <a:pt x="78867" y="126016"/>
                      <a:pt x="67628" y="131540"/>
                      <a:pt x="59627" y="142494"/>
                    </a:cubicBezTo>
                    <a:cubicBezTo>
                      <a:pt x="51626" y="153448"/>
                      <a:pt x="47625" y="169164"/>
                      <a:pt x="47625" y="189452"/>
                    </a:cubicBezTo>
                    <a:cubicBezTo>
                      <a:pt x="47625" y="208693"/>
                      <a:pt x="51721" y="224123"/>
                      <a:pt x="59817" y="235553"/>
                    </a:cubicBezTo>
                    <a:cubicBezTo>
                      <a:pt x="67913" y="247078"/>
                      <a:pt x="79153" y="252793"/>
                      <a:pt x="93536" y="252793"/>
                    </a:cubicBezTo>
                  </a:path>
                </a:pathLst>
              </a:custGeom>
              <a:solidFill>
                <a:srgbClr val="291D5B"/>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28CD91CA-7A5E-E9D6-C4E2-7CA2230CBC9B}"/>
                  </a:ext>
                </a:extLst>
              </p:cNvPr>
              <p:cNvSpPr/>
              <p:nvPr/>
            </p:nvSpPr>
            <p:spPr>
              <a:xfrm>
                <a:off x="4931473" y="2802540"/>
                <a:ext cx="128777" cy="212598"/>
              </a:xfrm>
              <a:custGeom>
                <a:avLst/>
                <a:gdLst>
                  <a:gd name="connsiteX0" fmla="*/ 0 w 128777"/>
                  <a:gd name="connsiteY0" fmla="*/ 212598 h 212598"/>
                  <a:gd name="connsiteX1" fmla="*/ 0 w 128777"/>
                  <a:gd name="connsiteY1" fmla="*/ 4858 h 212598"/>
                  <a:gd name="connsiteX2" fmla="*/ 47530 w 128777"/>
                  <a:gd name="connsiteY2" fmla="*/ 4858 h 212598"/>
                  <a:gd name="connsiteX3" fmla="*/ 47530 w 128777"/>
                  <a:gd name="connsiteY3" fmla="*/ 26384 h 212598"/>
                  <a:gd name="connsiteX4" fmla="*/ 90202 w 128777"/>
                  <a:gd name="connsiteY4" fmla="*/ 0 h 212598"/>
                  <a:gd name="connsiteX5" fmla="*/ 128778 w 128777"/>
                  <a:gd name="connsiteY5" fmla="*/ 14192 h 212598"/>
                  <a:gd name="connsiteX6" fmla="*/ 121825 w 128777"/>
                  <a:gd name="connsiteY6" fmla="*/ 57721 h 212598"/>
                  <a:gd name="connsiteX7" fmla="*/ 86487 w 128777"/>
                  <a:gd name="connsiteY7" fmla="*/ 46768 h 212598"/>
                  <a:gd name="connsiteX8" fmla="*/ 58864 w 128777"/>
                  <a:gd name="connsiteY8" fmla="*/ 58198 h 212598"/>
                  <a:gd name="connsiteX9" fmla="*/ 47530 w 128777"/>
                  <a:gd name="connsiteY9" fmla="*/ 96393 h 212598"/>
                  <a:gd name="connsiteX10" fmla="*/ 47530 w 128777"/>
                  <a:gd name="connsiteY10" fmla="*/ 212598 h 212598"/>
                  <a:gd name="connsiteX11" fmla="*/ 0 w 128777"/>
                  <a:gd name="connsiteY11" fmla="*/ 212598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77" h="212598">
                    <a:moveTo>
                      <a:pt x="0" y="212598"/>
                    </a:moveTo>
                    <a:lnTo>
                      <a:pt x="0" y="4858"/>
                    </a:lnTo>
                    <a:lnTo>
                      <a:pt x="47530" y="4858"/>
                    </a:lnTo>
                    <a:lnTo>
                      <a:pt x="47530" y="26384"/>
                    </a:lnTo>
                    <a:cubicBezTo>
                      <a:pt x="55912" y="8763"/>
                      <a:pt x="70199" y="0"/>
                      <a:pt x="90202" y="0"/>
                    </a:cubicBezTo>
                    <a:cubicBezTo>
                      <a:pt x="104870" y="0"/>
                      <a:pt x="117729" y="4763"/>
                      <a:pt x="128778" y="14192"/>
                    </a:cubicBezTo>
                    <a:lnTo>
                      <a:pt x="121825" y="57721"/>
                    </a:lnTo>
                    <a:cubicBezTo>
                      <a:pt x="111538" y="50387"/>
                      <a:pt x="99727" y="46768"/>
                      <a:pt x="86487" y="46768"/>
                    </a:cubicBezTo>
                    <a:cubicBezTo>
                      <a:pt x="75628" y="46768"/>
                      <a:pt x="66389" y="50578"/>
                      <a:pt x="58864" y="58198"/>
                    </a:cubicBezTo>
                    <a:cubicBezTo>
                      <a:pt x="51244"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880DABE3-6D11-9D38-0C98-0EE14D3B6FB1}"/>
                  </a:ext>
                </a:extLst>
              </p:cNvPr>
              <p:cNvSpPr/>
              <p:nvPr/>
            </p:nvSpPr>
            <p:spPr>
              <a:xfrm>
                <a:off x="5091207" y="2722530"/>
                <a:ext cx="56483" cy="292608"/>
              </a:xfrm>
              <a:custGeom>
                <a:avLst/>
                <a:gdLst>
                  <a:gd name="connsiteX0" fmla="*/ 48387 w 56483"/>
                  <a:gd name="connsiteY0" fmla="*/ 48101 h 292608"/>
                  <a:gd name="connsiteX1" fmla="*/ 28480 w 56483"/>
                  <a:gd name="connsiteY1" fmla="*/ 56483 h 292608"/>
                  <a:gd name="connsiteX2" fmla="*/ 8382 w 56483"/>
                  <a:gd name="connsiteY2" fmla="*/ 48101 h 292608"/>
                  <a:gd name="connsiteX3" fmla="*/ 0 w 56483"/>
                  <a:gd name="connsiteY3" fmla="*/ 28004 h 292608"/>
                  <a:gd name="connsiteX4" fmla="*/ 8382 w 56483"/>
                  <a:gd name="connsiteY4" fmla="*/ 8096 h 292608"/>
                  <a:gd name="connsiteX5" fmla="*/ 28480 w 56483"/>
                  <a:gd name="connsiteY5" fmla="*/ 0 h 292608"/>
                  <a:gd name="connsiteX6" fmla="*/ 48387 w 56483"/>
                  <a:gd name="connsiteY6" fmla="*/ 8096 h 292608"/>
                  <a:gd name="connsiteX7" fmla="*/ 56483 w 56483"/>
                  <a:gd name="connsiteY7" fmla="*/ 28004 h 292608"/>
                  <a:gd name="connsiteX8" fmla="*/ 48387 w 56483"/>
                  <a:gd name="connsiteY8" fmla="*/ 48101 h 292608"/>
                  <a:gd name="connsiteX9" fmla="*/ 4477 w 56483"/>
                  <a:gd name="connsiteY9" fmla="*/ 84868 h 292608"/>
                  <a:gd name="connsiteX10" fmla="*/ 52007 w 56483"/>
                  <a:gd name="connsiteY10" fmla="*/ 84868 h 292608"/>
                  <a:gd name="connsiteX11" fmla="*/ 52007 w 56483"/>
                  <a:gd name="connsiteY11" fmla="*/ 292608 h 292608"/>
                  <a:gd name="connsiteX12" fmla="*/ 4477 w 56483"/>
                  <a:gd name="connsiteY12" fmla="*/ 292608 h 292608"/>
                  <a:gd name="connsiteX13" fmla="*/ 4477 w 56483"/>
                  <a:gd name="connsiteY13" fmla="*/ 84868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83" h="292608">
                    <a:moveTo>
                      <a:pt x="48387" y="48101"/>
                    </a:moveTo>
                    <a:cubicBezTo>
                      <a:pt x="42958" y="53626"/>
                      <a:pt x="36290" y="56483"/>
                      <a:pt x="28480" y="56483"/>
                    </a:cubicBezTo>
                    <a:cubicBezTo>
                      <a:pt x="20669" y="56483"/>
                      <a:pt x="13907" y="53721"/>
                      <a:pt x="8382" y="48101"/>
                    </a:cubicBezTo>
                    <a:cubicBezTo>
                      <a:pt x="2858" y="42577"/>
                      <a:pt x="0" y="35814"/>
                      <a:pt x="0" y="28004"/>
                    </a:cubicBezTo>
                    <a:cubicBezTo>
                      <a:pt x="0" y="20193"/>
                      <a:pt x="2762" y="13525"/>
                      <a:pt x="8382" y="8096"/>
                    </a:cubicBezTo>
                    <a:cubicBezTo>
                      <a:pt x="13907" y="2667"/>
                      <a:pt x="20669" y="0"/>
                      <a:pt x="28480" y="0"/>
                    </a:cubicBezTo>
                    <a:cubicBezTo>
                      <a:pt x="36290" y="0"/>
                      <a:pt x="42958" y="2667"/>
                      <a:pt x="48387" y="8096"/>
                    </a:cubicBezTo>
                    <a:cubicBezTo>
                      <a:pt x="53816" y="13525"/>
                      <a:pt x="56483" y="20193"/>
                      <a:pt x="56483" y="28004"/>
                    </a:cubicBezTo>
                    <a:cubicBezTo>
                      <a:pt x="56483" y="35814"/>
                      <a:pt x="53721" y="42577"/>
                      <a:pt x="48387" y="48101"/>
                    </a:cubicBezTo>
                    <a:moveTo>
                      <a:pt x="4477" y="84868"/>
                    </a:moveTo>
                    <a:lnTo>
                      <a:pt x="52007" y="84868"/>
                    </a:lnTo>
                    <a:lnTo>
                      <a:pt x="52007" y="292608"/>
                    </a:lnTo>
                    <a:lnTo>
                      <a:pt x="4477" y="292608"/>
                    </a:lnTo>
                    <a:lnTo>
                      <a:pt x="4477" y="84868"/>
                    </a:lnTo>
                    <a:close/>
                  </a:path>
                </a:pathLst>
              </a:custGeom>
              <a:solidFill>
                <a:srgbClr val="291D5B"/>
              </a:solidFill>
              <a:ln w="9525"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8A9C9DA6-9C3C-F7E7-B019-531A9BD2415D}"/>
                  </a:ext>
                </a:extLst>
              </p:cNvPr>
              <p:cNvSpPr/>
              <p:nvPr/>
            </p:nvSpPr>
            <p:spPr>
              <a:xfrm>
                <a:off x="5194554" y="2802540"/>
                <a:ext cx="186594" cy="217455"/>
              </a:xfrm>
              <a:custGeom>
                <a:avLst/>
                <a:gdLst>
                  <a:gd name="connsiteX0" fmla="*/ 95917 w 186594"/>
                  <a:gd name="connsiteY0" fmla="*/ 217456 h 217455"/>
                  <a:gd name="connsiteX1" fmla="*/ 25813 w 186594"/>
                  <a:gd name="connsiteY1" fmla="*/ 188404 h 217455"/>
                  <a:gd name="connsiteX2" fmla="*/ 0 w 186594"/>
                  <a:gd name="connsiteY2" fmla="*/ 108490 h 217455"/>
                  <a:gd name="connsiteX3" fmla="*/ 26003 w 186594"/>
                  <a:gd name="connsiteY3" fmla="*/ 29051 h 217455"/>
                  <a:gd name="connsiteX4" fmla="*/ 95917 w 186594"/>
                  <a:gd name="connsiteY4" fmla="*/ 0 h 217455"/>
                  <a:gd name="connsiteX5" fmla="*/ 161163 w 186594"/>
                  <a:gd name="connsiteY5" fmla="*/ 24765 h 217455"/>
                  <a:gd name="connsiteX6" fmla="*/ 186595 w 186594"/>
                  <a:gd name="connsiteY6" fmla="*/ 97536 h 217455"/>
                  <a:gd name="connsiteX7" fmla="*/ 184975 w 186594"/>
                  <a:gd name="connsiteY7" fmla="*/ 126778 h 217455"/>
                  <a:gd name="connsiteX8" fmla="*/ 47149 w 186594"/>
                  <a:gd name="connsiteY8" fmla="*/ 126778 h 217455"/>
                  <a:gd name="connsiteX9" fmla="*/ 62389 w 186594"/>
                  <a:gd name="connsiteY9" fmla="*/ 162116 h 217455"/>
                  <a:gd name="connsiteX10" fmla="*/ 95917 w 186594"/>
                  <a:gd name="connsiteY10" fmla="*/ 175546 h 217455"/>
                  <a:gd name="connsiteX11" fmla="*/ 139827 w 186594"/>
                  <a:gd name="connsiteY11" fmla="*/ 154019 h 217455"/>
                  <a:gd name="connsiteX12" fmla="*/ 169926 w 186594"/>
                  <a:gd name="connsiteY12" fmla="*/ 184880 h 217455"/>
                  <a:gd name="connsiteX13" fmla="*/ 95917 w 186594"/>
                  <a:gd name="connsiteY13" fmla="*/ 217361 h 217455"/>
                  <a:gd name="connsiteX14" fmla="*/ 47530 w 186594"/>
                  <a:gd name="connsiteY14" fmla="*/ 87249 h 217455"/>
                  <a:gd name="connsiteX15" fmla="*/ 139351 w 186594"/>
                  <a:gd name="connsiteY15" fmla="*/ 87249 h 217455"/>
                  <a:gd name="connsiteX16" fmla="*/ 125539 w 186594"/>
                  <a:gd name="connsiteY16" fmla="*/ 53340 h 217455"/>
                  <a:gd name="connsiteX17" fmla="*/ 95821 w 186594"/>
                  <a:gd name="connsiteY17" fmla="*/ 41720 h 217455"/>
                  <a:gd name="connsiteX18" fmla="*/ 62293 w 186594"/>
                  <a:gd name="connsiteY18" fmla="*/ 52959 h 217455"/>
                  <a:gd name="connsiteX19" fmla="*/ 47434 w 186594"/>
                  <a:gd name="connsiteY19" fmla="*/ 87249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594" h="217455">
                    <a:moveTo>
                      <a:pt x="95917" y="217456"/>
                    </a:moveTo>
                    <a:cubicBezTo>
                      <a:pt x="66389" y="217456"/>
                      <a:pt x="43053" y="207740"/>
                      <a:pt x="25813" y="188404"/>
                    </a:cubicBezTo>
                    <a:cubicBezTo>
                      <a:pt x="8572" y="169069"/>
                      <a:pt x="0" y="142399"/>
                      <a:pt x="0" y="108490"/>
                    </a:cubicBezTo>
                    <a:cubicBezTo>
                      <a:pt x="0" y="74581"/>
                      <a:pt x="8668" y="48387"/>
                      <a:pt x="26003" y="29051"/>
                    </a:cubicBezTo>
                    <a:cubicBezTo>
                      <a:pt x="43339" y="9716"/>
                      <a:pt x="66675" y="0"/>
                      <a:pt x="95917" y="0"/>
                    </a:cubicBezTo>
                    <a:cubicBezTo>
                      <a:pt x="122492" y="0"/>
                      <a:pt x="144209" y="8287"/>
                      <a:pt x="161163" y="24765"/>
                    </a:cubicBezTo>
                    <a:cubicBezTo>
                      <a:pt x="178117" y="41339"/>
                      <a:pt x="186595" y="65532"/>
                      <a:pt x="186595" y="97536"/>
                    </a:cubicBezTo>
                    <a:cubicBezTo>
                      <a:pt x="186595" y="108680"/>
                      <a:pt x="186023" y="118396"/>
                      <a:pt x="184975" y="126778"/>
                    </a:cubicBezTo>
                    <a:lnTo>
                      <a:pt x="47149" y="126778"/>
                    </a:lnTo>
                    <a:cubicBezTo>
                      <a:pt x="48006" y="141446"/>
                      <a:pt x="53054" y="153162"/>
                      <a:pt x="62389" y="162116"/>
                    </a:cubicBezTo>
                    <a:cubicBezTo>
                      <a:pt x="71723" y="171069"/>
                      <a:pt x="82963" y="175546"/>
                      <a:pt x="95917" y="175546"/>
                    </a:cubicBezTo>
                    <a:cubicBezTo>
                      <a:pt x="114300" y="175546"/>
                      <a:pt x="128968" y="168402"/>
                      <a:pt x="139827" y="154019"/>
                    </a:cubicBezTo>
                    <a:lnTo>
                      <a:pt x="169926" y="184880"/>
                    </a:lnTo>
                    <a:cubicBezTo>
                      <a:pt x="151733" y="206597"/>
                      <a:pt x="127063" y="217361"/>
                      <a:pt x="95917" y="217361"/>
                    </a:cubicBezTo>
                    <a:moveTo>
                      <a:pt x="47530" y="87249"/>
                    </a:moveTo>
                    <a:lnTo>
                      <a:pt x="139351" y="87249"/>
                    </a:lnTo>
                    <a:cubicBezTo>
                      <a:pt x="138303" y="72390"/>
                      <a:pt x="133636" y="61055"/>
                      <a:pt x="125539" y="53340"/>
                    </a:cubicBezTo>
                    <a:cubicBezTo>
                      <a:pt x="117443" y="45625"/>
                      <a:pt x="107537" y="41720"/>
                      <a:pt x="95821" y="41720"/>
                    </a:cubicBezTo>
                    <a:cubicBezTo>
                      <a:pt x="82296" y="41720"/>
                      <a:pt x="71057" y="45434"/>
                      <a:pt x="62293" y="52959"/>
                    </a:cubicBezTo>
                    <a:cubicBezTo>
                      <a:pt x="53435" y="60389"/>
                      <a:pt x="48578" y="71819"/>
                      <a:pt x="47434" y="87249"/>
                    </a:cubicBezTo>
                  </a:path>
                </a:pathLst>
              </a:custGeom>
              <a:solidFill>
                <a:srgbClr val="291D5B"/>
              </a:solidFill>
              <a:ln w="9525"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AAFAE674-DC48-984D-92BF-E5D7D7A4E3D1}"/>
                  </a:ext>
                </a:extLst>
              </p:cNvPr>
              <p:cNvSpPr/>
              <p:nvPr/>
            </p:nvSpPr>
            <p:spPr>
              <a:xfrm>
                <a:off x="5414391" y="2802540"/>
                <a:ext cx="160686" cy="217551"/>
              </a:xfrm>
              <a:custGeom>
                <a:avLst/>
                <a:gdLst>
                  <a:gd name="connsiteX0" fmla="*/ 80867 w 160686"/>
                  <a:gd name="connsiteY0" fmla="*/ 217456 h 217551"/>
                  <a:gd name="connsiteX1" fmla="*/ 33528 w 160686"/>
                  <a:gd name="connsiteY1" fmla="*/ 207740 h 217551"/>
                  <a:gd name="connsiteX2" fmla="*/ 0 w 160686"/>
                  <a:gd name="connsiteY2" fmla="*/ 181737 h 217551"/>
                  <a:gd name="connsiteX3" fmla="*/ 32575 w 160686"/>
                  <a:gd name="connsiteY3" fmla="*/ 154115 h 217551"/>
                  <a:gd name="connsiteX4" fmla="*/ 80963 w 160686"/>
                  <a:gd name="connsiteY4" fmla="*/ 176022 h 217551"/>
                  <a:gd name="connsiteX5" fmla="*/ 114681 w 160686"/>
                  <a:gd name="connsiteY5" fmla="*/ 155734 h 217551"/>
                  <a:gd name="connsiteX6" fmla="*/ 108775 w 160686"/>
                  <a:gd name="connsiteY6" fmla="*/ 143161 h 217551"/>
                  <a:gd name="connsiteX7" fmla="*/ 96202 w 160686"/>
                  <a:gd name="connsiteY7" fmla="*/ 134398 h 217551"/>
                  <a:gd name="connsiteX8" fmla="*/ 74485 w 160686"/>
                  <a:gd name="connsiteY8" fmla="*/ 125254 h 217551"/>
                  <a:gd name="connsiteX9" fmla="*/ 22288 w 160686"/>
                  <a:gd name="connsiteY9" fmla="*/ 98203 h 217551"/>
                  <a:gd name="connsiteX10" fmla="*/ 5810 w 160686"/>
                  <a:gd name="connsiteY10" fmla="*/ 57721 h 217551"/>
                  <a:gd name="connsiteX11" fmla="*/ 26765 w 160686"/>
                  <a:gd name="connsiteY11" fmla="*/ 15240 h 217551"/>
                  <a:gd name="connsiteX12" fmla="*/ 79820 w 160686"/>
                  <a:gd name="connsiteY12" fmla="*/ 0 h 217551"/>
                  <a:gd name="connsiteX13" fmla="*/ 154210 w 160686"/>
                  <a:gd name="connsiteY13" fmla="*/ 32099 h 217551"/>
                  <a:gd name="connsiteX14" fmla="*/ 121253 w 160686"/>
                  <a:gd name="connsiteY14" fmla="*/ 58960 h 217551"/>
                  <a:gd name="connsiteX15" fmla="*/ 79820 w 160686"/>
                  <a:gd name="connsiteY15" fmla="*/ 41529 h 217551"/>
                  <a:gd name="connsiteX16" fmla="*/ 51816 w 160686"/>
                  <a:gd name="connsiteY16" fmla="*/ 58579 h 217551"/>
                  <a:gd name="connsiteX17" fmla="*/ 62198 w 160686"/>
                  <a:gd name="connsiteY17" fmla="*/ 73247 h 217551"/>
                  <a:gd name="connsiteX18" fmla="*/ 92488 w 160686"/>
                  <a:gd name="connsiteY18" fmla="*/ 85820 h 217551"/>
                  <a:gd name="connsiteX19" fmla="*/ 143446 w 160686"/>
                  <a:gd name="connsiteY19" fmla="*/ 112681 h 217551"/>
                  <a:gd name="connsiteX20" fmla="*/ 160687 w 160686"/>
                  <a:gd name="connsiteY20" fmla="*/ 155734 h 217551"/>
                  <a:gd name="connsiteX21" fmla="*/ 139160 w 160686"/>
                  <a:gd name="connsiteY21" fmla="*/ 201454 h 217551"/>
                  <a:gd name="connsiteX22" fmla="*/ 81058 w 160686"/>
                  <a:gd name="connsiteY22" fmla="*/ 217551 h 21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686" h="217551">
                    <a:moveTo>
                      <a:pt x="80867" y="217456"/>
                    </a:moveTo>
                    <a:cubicBezTo>
                      <a:pt x="64008" y="217456"/>
                      <a:pt x="48292" y="214217"/>
                      <a:pt x="33528" y="207740"/>
                    </a:cubicBezTo>
                    <a:cubicBezTo>
                      <a:pt x="18764" y="201263"/>
                      <a:pt x="7525" y="192596"/>
                      <a:pt x="0" y="181737"/>
                    </a:cubicBezTo>
                    <a:lnTo>
                      <a:pt x="32575" y="154115"/>
                    </a:lnTo>
                    <a:cubicBezTo>
                      <a:pt x="47244" y="168783"/>
                      <a:pt x="63341" y="176022"/>
                      <a:pt x="80963" y="176022"/>
                    </a:cubicBezTo>
                    <a:cubicBezTo>
                      <a:pt x="103442" y="176022"/>
                      <a:pt x="114681" y="169259"/>
                      <a:pt x="114681" y="155734"/>
                    </a:cubicBezTo>
                    <a:cubicBezTo>
                      <a:pt x="114681" y="151162"/>
                      <a:pt x="112681" y="146971"/>
                      <a:pt x="108775" y="143161"/>
                    </a:cubicBezTo>
                    <a:cubicBezTo>
                      <a:pt x="104870" y="139351"/>
                      <a:pt x="100679" y="136493"/>
                      <a:pt x="96202" y="134398"/>
                    </a:cubicBezTo>
                    <a:cubicBezTo>
                      <a:pt x="91726" y="132398"/>
                      <a:pt x="84487" y="129350"/>
                      <a:pt x="74485" y="125254"/>
                    </a:cubicBezTo>
                    <a:cubicBezTo>
                      <a:pt x="50673" y="117443"/>
                      <a:pt x="33242" y="108395"/>
                      <a:pt x="22288" y="98203"/>
                    </a:cubicBezTo>
                    <a:cubicBezTo>
                      <a:pt x="11335" y="88011"/>
                      <a:pt x="5810" y="74581"/>
                      <a:pt x="5810" y="57721"/>
                    </a:cubicBezTo>
                    <a:cubicBezTo>
                      <a:pt x="5810" y="39529"/>
                      <a:pt x="12763" y="25432"/>
                      <a:pt x="26765" y="15240"/>
                    </a:cubicBezTo>
                    <a:cubicBezTo>
                      <a:pt x="40767" y="5048"/>
                      <a:pt x="58388" y="0"/>
                      <a:pt x="79820" y="0"/>
                    </a:cubicBezTo>
                    <a:cubicBezTo>
                      <a:pt x="111252" y="0"/>
                      <a:pt x="136017" y="10668"/>
                      <a:pt x="154210" y="32099"/>
                    </a:cubicBezTo>
                    <a:lnTo>
                      <a:pt x="121253" y="58960"/>
                    </a:lnTo>
                    <a:cubicBezTo>
                      <a:pt x="109061" y="47339"/>
                      <a:pt x="95250" y="41529"/>
                      <a:pt x="79820" y="41529"/>
                    </a:cubicBezTo>
                    <a:cubicBezTo>
                      <a:pt x="61150" y="41529"/>
                      <a:pt x="51816" y="47244"/>
                      <a:pt x="51816" y="58579"/>
                    </a:cubicBezTo>
                    <a:cubicBezTo>
                      <a:pt x="51816" y="64294"/>
                      <a:pt x="55245" y="69152"/>
                      <a:pt x="62198" y="73247"/>
                    </a:cubicBezTo>
                    <a:cubicBezTo>
                      <a:pt x="69151" y="77343"/>
                      <a:pt x="79248" y="81534"/>
                      <a:pt x="92488" y="85820"/>
                    </a:cubicBezTo>
                    <a:cubicBezTo>
                      <a:pt x="114967" y="93440"/>
                      <a:pt x="132017" y="102394"/>
                      <a:pt x="143446" y="112681"/>
                    </a:cubicBezTo>
                    <a:cubicBezTo>
                      <a:pt x="154972" y="122968"/>
                      <a:pt x="160687" y="137350"/>
                      <a:pt x="160687" y="155734"/>
                    </a:cubicBezTo>
                    <a:cubicBezTo>
                      <a:pt x="160687" y="175546"/>
                      <a:pt x="153543" y="190786"/>
                      <a:pt x="139160" y="201454"/>
                    </a:cubicBezTo>
                    <a:cubicBezTo>
                      <a:pt x="124777" y="212122"/>
                      <a:pt x="105442" y="217551"/>
                      <a:pt x="81058" y="217551"/>
                    </a:cubicBezTo>
                  </a:path>
                </a:pathLst>
              </a:custGeom>
              <a:solidFill>
                <a:srgbClr val="291D5B"/>
              </a:solidFill>
              <a:ln w="9525"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CBE657D1-B340-E015-323F-B43E2E348E35}"/>
                  </a:ext>
                </a:extLst>
              </p:cNvPr>
              <p:cNvSpPr/>
              <p:nvPr/>
            </p:nvSpPr>
            <p:spPr>
              <a:xfrm>
                <a:off x="5605462" y="2721673"/>
                <a:ext cx="128397" cy="298322"/>
              </a:xfrm>
              <a:custGeom>
                <a:avLst/>
                <a:gdLst>
                  <a:gd name="connsiteX0" fmla="*/ 79248 w 128397"/>
                  <a:gd name="connsiteY0" fmla="*/ 298323 h 298322"/>
                  <a:gd name="connsiteX1" fmla="*/ 30861 w 128397"/>
                  <a:gd name="connsiteY1" fmla="*/ 245078 h 298322"/>
                  <a:gd name="connsiteX2" fmla="*/ 30861 w 128397"/>
                  <a:gd name="connsiteY2" fmla="*/ 127159 h 298322"/>
                  <a:gd name="connsiteX3" fmla="*/ 0 w 128397"/>
                  <a:gd name="connsiteY3" fmla="*/ 127159 h 298322"/>
                  <a:gd name="connsiteX4" fmla="*/ 0 w 128397"/>
                  <a:gd name="connsiteY4" fmla="*/ 85725 h 298322"/>
                  <a:gd name="connsiteX5" fmla="*/ 30861 w 128397"/>
                  <a:gd name="connsiteY5" fmla="*/ 85725 h 298322"/>
                  <a:gd name="connsiteX6" fmla="*/ 30861 w 128397"/>
                  <a:gd name="connsiteY6" fmla="*/ 22765 h 298322"/>
                  <a:gd name="connsiteX7" fmla="*/ 78391 w 128397"/>
                  <a:gd name="connsiteY7" fmla="*/ 0 h 298322"/>
                  <a:gd name="connsiteX8" fmla="*/ 78391 w 128397"/>
                  <a:gd name="connsiteY8" fmla="*/ 85725 h 298322"/>
                  <a:gd name="connsiteX9" fmla="*/ 126397 w 128397"/>
                  <a:gd name="connsiteY9" fmla="*/ 85725 h 298322"/>
                  <a:gd name="connsiteX10" fmla="*/ 126397 w 128397"/>
                  <a:gd name="connsiteY10" fmla="*/ 127159 h 298322"/>
                  <a:gd name="connsiteX11" fmla="*/ 78391 w 128397"/>
                  <a:gd name="connsiteY11" fmla="*/ 127159 h 298322"/>
                  <a:gd name="connsiteX12" fmla="*/ 78391 w 128397"/>
                  <a:gd name="connsiteY12" fmla="*/ 235648 h 298322"/>
                  <a:gd name="connsiteX13" fmla="*/ 95917 w 128397"/>
                  <a:gd name="connsiteY13" fmla="*/ 255556 h 298322"/>
                  <a:gd name="connsiteX14" fmla="*/ 128397 w 128397"/>
                  <a:gd name="connsiteY14" fmla="*/ 246221 h 298322"/>
                  <a:gd name="connsiteX15" fmla="*/ 122682 w 128397"/>
                  <a:gd name="connsiteY15" fmla="*/ 288893 h 298322"/>
                  <a:gd name="connsiteX16" fmla="*/ 79153 w 128397"/>
                  <a:gd name="connsiteY16" fmla="*/ 298228 h 29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397" h="298322">
                    <a:moveTo>
                      <a:pt x="79248" y="298323"/>
                    </a:moveTo>
                    <a:cubicBezTo>
                      <a:pt x="46958" y="298323"/>
                      <a:pt x="30861" y="280606"/>
                      <a:pt x="30861" y="245078"/>
                    </a:cubicBezTo>
                    <a:lnTo>
                      <a:pt x="30861" y="127159"/>
                    </a:lnTo>
                    <a:lnTo>
                      <a:pt x="0" y="127159"/>
                    </a:lnTo>
                    <a:lnTo>
                      <a:pt x="0" y="85725"/>
                    </a:lnTo>
                    <a:lnTo>
                      <a:pt x="30861" y="85725"/>
                    </a:lnTo>
                    <a:lnTo>
                      <a:pt x="30861" y="22765"/>
                    </a:lnTo>
                    <a:lnTo>
                      <a:pt x="78391" y="0"/>
                    </a:lnTo>
                    <a:lnTo>
                      <a:pt x="78391" y="85725"/>
                    </a:lnTo>
                    <a:lnTo>
                      <a:pt x="126397" y="85725"/>
                    </a:lnTo>
                    <a:lnTo>
                      <a:pt x="126397" y="127159"/>
                    </a:lnTo>
                    <a:lnTo>
                      <a:pt x="78391" y="127159"/>
                    </a:lnTo>
                    <a:lnTo>
                      <a:pt x="78391" y="235648"/>
                    </a:lnTo>
                    <a:cubicBezTo>
                      <a:pt x="78391" y="248984"/>
                      <a:pt x="84201" y="255556"/>
                      <a:pt x="95917" y="255556"/>
                    </a:cubicBezTo>
                    <a:cubicBezTo>
                      <a:pt x="106489" y="255556"/>
                      <a:pt x="117348" y="252413"/>
                      <a:pt x="128397" y="246221"/>
                    </a:cubicBezTo>
                    <a:lnTo>
                      <a:pt x="122682" y="288893"/>
                    </a:lnTo>
                    <a:cubicBezTo>
                      <a:pt x="110776" y="295084"/>
                      <a:pt x="96298" y="298228"/>
                      <a:pt x="79153" y="298228"/>
                    </a:cubicBezTo>
                  </a:path>
                </a:pathLst>
              </a:custGeom>
              <a:solidFill>
                <a:srgbClr val="291D5B"/>
              </a:solidFill>
              <a:ln w="9525"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3583AAFC-00DC-335F-B4BE-0746556A5BED}"/>
                  </a:ext>
                </a:extLst>
              </p:cNvPr>
              <p:cNvSpPr/>
              <p:nvPr/>
            </p:nvSpPr>
            <p:spPr>
              <a:xfrm>
                <a:off x="5765101" y="2802540"/>
                <a:ext cx="176783" cy="217455"/>
              </a:xfrm>
              <a:custGeom>
                <a:avLst/>
                <a:gdLst>
                  <a:gd name="connsiteX0" fmla="*/ 130588 w 176783"/>
                  <a:gd name="connsiteY0" fmla="*/ 212598 h 217455"/>
                  <a:gd name="connsiteX1" fmla="*/ 130588 w 176783"/>
                  <a:gd name="connsiteY1" fmla="*/ 195929 h 217455"/>
                  <a:gd name="connsiteX2" fmla="*/ 75247 w 176783"/>
                  <a:gd name="connsiteY2" fmla="*/ 217456 h 217455"/>
                  <a:gd name="connsiteX3" fmla="*/ 20955 w 176783"/>
                  <a:gd name="connsiteY3" fmla="*/ 199358 h 217455"/>
                  <a:gd name="connsiteX4" fmla="*/ 0 w 176783"/>
                  <a:gd name="connsiteY4" fmla="*/ 148304 h 217455"/>
                  <a:gd name="connsiteX5" fmla="*/ 23813 w 176783"/>
                  <a:gd name="connsiteY5" fmla="*/ 97060 h 217455"/>
                  <a:gd name="connsiteX6" fmla="*/ 81343 w 176783"/>
                  <a:gd name="connsiteY6" fmla="*/ 79629 h 217455"/>
                  <a:gd name="connsiteX7" fmla="*/ 130492 w 176783"/>
                  <a:gd name="connsiteY7" fmla="*/ 90583 h 217455"/>
                  <a:gd name="connsiteX8" fmla="*/ 130492 w 176783"/>
                  <a:gd name="connsiteY8" fmla="*/ 79629 h 217455"/>
                  <a:gd name="connsiteX9" fmla="*/ 120491 w 176783"/>
                  <a:gd name="connsiteY9" fmla="*/ 50768 h 217455"/>
                  <a:gd name="connsiteX10" fmla="*/ 89821 w 176783"/>
                  <a:gd name="connsiteY10" fmla="*/ 41815 h 217455"/>
                  <a:gd name="connsiteX11" fmla="*/ 28004 w 176783"/>
                  <a:gd name="connsiteY11" fmla="*/ 61341 h 217455"/>
                  <a:gd name="connsiteX12" fmla="*/ 13335 w 176783"/>
                  <a:gd name="connsiteY12" fmla="*/ 22765 h 217455"/>
                  <a:gd name="connsiteX13" fmla="*/ 94679 w 176783"/>
                  <a:gd name="connsiteY13" fmla="*/ 0 h 217455"/>
                  <a:gd name="connsiteX14" fmla="*/ 123349 w 176783"/>
                  <a:gd name="connsiteY14" fmla="*/ 2667 h 217455"/>
                  <a:gd name="connsiteX15" fmla="*/ 148971 w 176783"/>
                  <a:gd name="connsiteY15" fmla="*/ 13049 h 217455"/>
                  <a:gd name="connsiteX16" fmla="*/ 169450 w 176783"/>
                  <a:gd name="connsiteY16" fmla="*/ 37433 h 217455"/>
                  <a:gd name="connsiteX17" fmla="*/ 176784 w 176783"/>
                  <a:gd name="connsiteY17" fmla="*/ 78867 h 217455"/>
                  <a:gd name="connsiteX18" fmla="*/ 176784 w 176783"/>
                  <a:gd name="connsiteY18" fmla="*/ 212598 h 217455"/>
                  <a:gd name="connsiteX19" fmla="*/ 130492 w 176783"/>
                  <a:gd name="connsiteY19" fmla="*/ 212598 h 217455"/>
                  <a:gd name="connsiteX20" fmla="*/ 84201 w 176783"/>
                  <a:gd name="connsiteY20" fmla="*/ 175641 h 217455"/>
                  <a:gd name="connsiteX21" fmla="*/ 130588 w 176783"/>
                  <a:gd name="connsiteY21" fmla="*/ 155734 h 217455"/>
                  <a:gd name="connsiteX22" fmla="*/ 130588 w 176783"/>
                  <a:gd name="connsiteY22" fmla="*/ 128873 h 217455"/>
                  <a:gd name="connsiteX23" fmla="*/ 89154 w 176783"/>
                  <a:gd name="connsiteY23" fmla="*/ 120301 h 217455"/>
                  <a:gd name="connsiteX24" fmla="*/ 58293 w 176783"/>
                  <a:gd name="connsiteY24" fmla="*/ 127254 h 217455"/>
                  <a:gd name="connsiteX25" fmla="*/ 46482 w 176783"/>
                  <a:gd name="connsiteY25" fmla="*/ 148400 h 217455"/>
                  <a:gd name="connsiteX26" fmla="*/ 56197 w 176783"/>
                  <a:gd name="connsiteY26" fmla="*/ 168307 h 217455"/>
                  <a:gd name="connsiteX27" fmla="*/ 84296 w 176783"/>
                  <a:gd name="connsiteY27" fmla="*/ 17564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783" h="217455">
                    <a:moveTo>
                      <a:pt x="130588" y="212598"/>
                    </a:moveTo>
                    <a:lnTo>
                      <a:pt x="130588" y="195929"/>
                    </a:lnTo>
                    <a:cubicBezTo>
                      <a:pt x="116776" y="210312"/>
                      <a:pt x="98298" y="217456"/>
                      <a:pt x="75247" y="217456"/>
                    </a:cubicBezTo>
                    <a:cubicBezTo>
                      <a:pt x="52197" y="217456"/>
                      <a:pt x="34957" y="211455"/>
                      <a:pt x="20955" y="199358"/>
                    </a:cubicBezTo>
                    <a:cubicBezTo>
                      <a:pt x="6953" y="187262"/>
                      <a:pt x="0" y="170307"/>
                      <a:pt x="0" y="148304"/>
                    </a:cubicBezTo>
                    <a:cubicBezTo>
                      <a:pt x="0" y="126302"/>
                      <a:pt x="7906" y="108775"/>
                      <a:pt x="23813" y="97060"/>
                    </a:cubicBezTo>
                    <a:cubicBezTo>
                      <a:pt x="39624" y="85439"/>
                      <a:pt x="58864" y="79629"/>
                      <a:pt x="81343" y="79629"/>
                    </a:cubicBezTo>
                    <a:cubicBezTo>
                      <a:pt x="101155" y="79629"/>
                      <a:pt x="117538" y="83249"/>
                      <a:pt x="130492" y="90583"/>
                    </a:cubicBezTo>
                    <a:lnTo>
                      <a:pt x="130492" y="79629"/>
                    </a:lnTo>
                    <a:cubicBezTo>
                      <a:pt x="130492" y="66389"/>
                      <a:pt x="127159" y="56769"/>
                      <a:pt x="120491" y="50768"/>
                    </a:cubicBezTo>
                    <a:cubicBezTo>
                      <a:pt x="113824" y="44767"/>
                      <a:pt x="103632" y="41815"/>
                      <a:pt x="89821" y="41815"/>
                    </a:cubicBezTo>
                    <a:cubicBezTo>
                      <a:pt x="67342" y="41815"/>
                      <a:pt x="46768" y="48292"/>
                      <a:pt x="28004" y="61341"/>
                    </a:cubicBezTo>
                    <a:lnTo>
                      <a:pt x="13335" y="22765"/>
                    </a:lnTo>
                    <a:cubicBezTo>
                      <a:pt x="35814" y="7620"/>
                      <a:pt x="62960" y="0"/>
                      <a:pt x="94679" y="0"/>
                    </a:cubicBezTo>
                    <a:cubicBezTo>
                      <a:pt x="105537" y="0"/>
                      <a:pt x="115062" y="857"/>
                      <a:pt x="123349" y="2667"/>
                    </a:cubicBezTo>
                    <a:cubicBezTo>
                      <a:pt x="131635" y="4382"/>
                      <a:pt x="140113" y="7906"/>
                      <a:pt x="148971" y="13049"/>
                    </a:cubicBezTo>
                    <a:cubicBezTo>
                      <a:pt x="157829" y="18193"/>
                      <a:pt x="164592" y="26289"/>
                      <a:pt x="169450" y="37433"/>
                    </a:cubicBezTo>
                    <a:cubicBezTo>
                      <a:pt x="174307" y="48578"/>
                      <a:pt x="176784" y="62389"/>
                      <a:pt x="176784" y="78867"/>
                    </a:cubicBezTo>
                    <a:lnTo>
                      <a:pt x="176784" y="212598"/>
                    </a:lnTo>
                    <a:lnTo>
                      <a:pt x="130492" y="212598"/>
                    </a:lnTo>
                    <a:close/>
                    <a:moveTo>
                      <a:pt x="84201" y="175641"/>
                    </a:moveTo>
                    <a:cubicBezTo>
                      <a:pt x="102394" y="175641"/>
                      <a:pt x="117824" y="168974"/>
                      <a:pt x="130588" y="155734"/>
                    </a:cubicBezTo>
                    <a:lnTo>
                      <a:pt x="130588" y="128873"/>
                    </a:lnTo>
                    <a:cubicBezTo>
                      <a:pt x="118681" y="123158"/>
                      <a:pt x="104870" y="120301"/>
                      <a:pt x="89154" y="120301"/>
                    </a:cubicBezTo>
                    <a:cubicBezTo>
                      <a:pt x="76390" y="120301"/>
                      <a:pt x="66104" y="122587"/>
                      <a:pt x="58293" y="127254"/>
                    </a:cubicBezTo>
                    <a:cubicBezTo>
                      <a:pt x="50387" y="131826"/>
                      <a:pt x="46482" y="138875"/>
                      <a:pt x="46482" y="148400"/>
                    </a:cubicBezTo>
                    <a:cubicBezTo>
                      <a:pt x="46482" y="156782"/>
                      <a:pt x="49721" y="163449"/>
                      <a:pt x="56197" y="168307"/>
                    </a:cubicBezTo>
                    <a:cubicBezTo>
                      <a:pt x="62674" y="173165"/>
                      <a:pt x="72104" y="175641"/>
                      <a:pt x="84296" y="175641"/>
                    </a:cubicBezTo>
                  </a:path>
                </a:pathLst>
              </a:custGeom>
              <a:solidFill>
                <a:srgbClr val="291D5B"/>
              </a:solidFill>
              <a:ln w="9525"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A30B2B02-7369-C975-4A92-3A9C0348036D}"/>
                  </a:ext>
                </a:extLst>
              </p:cNvPr>
              <p:cNvSpPr/>
              <p:nvPr/>
            </p:nvSpPr>
            <p:spPr>
              <a:xfrm>
                <a:off x="5998844" y="2802540"/>
                <a:ext cx="128873" cy="212598"/>
              </a:xfrm>
              <a:custGeom>
                <a:avLst/>
                <a:gdLst>
                  <a:gd name="connsiteX0" fmla="*/ 95 w 128873"/>
                  <a:gd name="connsiteY0" fmla="*/ 212598 h 212598"/>
                  <a:gd name="connsiteX1" fmla="*/ 95 w 128873"/>
                  <a:gd name="connsiteY1" fmla="*/ 4858 h 212598"/>
                  <a:gd name="connsiteX2" fmla="*/ 47625 w 128873"/>
                  <a:gd name="connsiteY2" fmla="*/ 4858 h 212598"/>
                  <a:gd name="connsiteX3" fmla="*/ 47625 w 128873"/>
                  <a:gd name="connsiteY3" fmla="*/ 26384 h 212598"/>
                  <a:gd name="connsiteX4" fmla="*/ 90297 w 128873"/>
                  <a:gd name="connsiteY4" fmla="*/ 0 h 212598"/>
                  <a:gd name="connsiteX5" fmla="*/ 128873 w 128873"/>
                  <a:gd name="connsiteY5" fmla="*/ 14192 h 212598"/>
                  <a:gd name="connsiteX6" fmla="*/ 121920 w 128873"/>
                  <a:gd name="connsiteY6" fmla="*/ 57721 h 212598"/>
                  <a:gd name="connsiteX7" fmla="*/ 86583 w 128873"/>
                  <a:gd name="connsiteY7" fmla="*/ 46768 h 212598"/>
                  <a:gd name="connsiteX8" fmla="*/ 58960 w 128873"/>
                  <a:gd name="connsiteY8" fmla="*/ 58198 h 212598"/>
                  <a:gd name="connsiteX9" fmla="*/ 47530 w 128873"/>
                  <a:gd name="connsiteY9" fmla="*/ 96393 h 212598"/>
                  <a:gd name="connsiteX10" fmla="*/ 47530 w 128873"/>
                  <a:gd name="connsiteY10" fmla="*/ 212598 h 212598"/>
                  <a:gd name="connsiteX11" fmla="*/ 0 w 128873"/>
                  <a:gd name="connsiteY11" fmla="*/ 212598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873" h="212598">
                    <a:moveTo>
                      <a:pt x="95" y="212598"/>
                    </a:moveTo>
                    <a:lnTo>
                      <a:pt x="95" y="4858"/>
                    </a:lnTo>
                    <a:lnTo>
                      <a:pt x="47625" y="4858"/>
                    </a:lnTo>
                    <a:lnTo>
                      <a:pt x="47625" y="26384"/>
                    </a:lnTo>
                    <a:cubicBezTo>
                      <a:pt x="56007" y="8763"/>
                      <a:pt x="70295" y="0"/>
                      <a:pt x="90297" y="0"/>
                    </a:cubicBezTo>
                    <a:cubicBezTo>
                      <a:pt x="104966" y="0"/>
                      <a:pt x="117824" y="4763"/>
                      <a:pt x="128873" y="14192"/>
                    </a:cubicBezTo>
                    <a:lnTo>
                      <a:pt x="121920" y="57721"/>
                    </a:lnTo>
                    <a:cubicBezTo>
                      <a:pt x="111633" y="50387"/>
                      <a:pt x="99822" y="46768"/>
                      <a:pt x="86583" y="46768"/>
                    </a:cubicBezTo>
                    <a:cubicBezTo>
                      <a:pt x="75724" y="46768"/>
                      <a:pt x="66485" y="50578"/>
                      <a:pt x="58960" y="58198"/>
                    </a:cubicBezTo>
                    <a:cubicBezTo>
                      <a:pt x="51340"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B008905F-686A-65E8-3E4B-C52725893AD9}"/>
                  </a:ext>
                </a:extLst>
              </p:cNvPr>
              <p:cNvSpPr/>
              <p:nvPr/>
            </p:nvSpPr>
            <p:spPr>
              <a:xfrm>
                <a:off x="5515165" y="3150869"/>
                <a:ext cx="180498" cy="293941"/>
              </a:xfrm>
              <a:custGeom>
                <a:avLst/>
                <a:gdLst>
                  <a:gd name="connsiteX0" fmla="*/ 82582 w 180498"/>
                  <a:gd name="connsiteY0" fmla="*/ 293942 h 293941"/>
                  <a:gd name="connsiteX1" fmla="*/ 57340 w 180498"/>
                  <a:gd name="connsiteY1" fmla="*/ 255746 h 293941"/>
                  <a:gd name="connsiteX2" fmla="*/ 116491 w 180498"/>
                  <a:gd name="connsiteY2" fmla="*/ 242507 h 293941"/>
                  <a:gd name="connsiteX3" fmla="*/ 132969 w 180498"/>
                  <a:gd name="connsiteY3" fmla="*/ 210598 h 293941"/>
                  <a:gd name="connsiteX4" fmla="*/ 132969 w 180498"/>
                  <a:gd name="connsiteY4" fmla="*/ 198787 h 293941"/>
                  <a:gd name="connsiteX5" fmla="*/ 85820 w 180498"/>
                  <a:gd name="connsiteY5" fmla="*/ 217456 h 293941"/>
                  <a:gd name="connsiteX6" fmla="*/ 23813 w 180498"/>
                  <a:gd name="connsiteY6" fmla="*/ 189167 h 293941"/>
                  <a:gd name="connsiteX7" fmla="*/ 0 w 180498"/>
                  <a:gd name="connsiteY7" fmla="*/ 108490 h 293941"/>
                  <a:gd name="connsiteX8" fmla="*/ 23813 w 180498"/>
                  <a:gd name="connsiteY8" fmla="*/ 29051 h 293941"/>
                  <a:gd name="connsiteX9" fmla="*/ 86201 w 180498"/>
                  <a:gd name="connsiteY9" fmla="*/ 0 h 293941"/>
                  <a:gd name="connsiteX10" fmla="*/ 132969 w 180498"/>
                  <a:gd name="connsiteY10" fmla="*/ 17526 h 293941"/>
                  <a:gd name="connsiteX11" fmla="*/ 132969 w 180498"/>
                  <a:gd name="connsiteY11" fmla="*/ 4953 h 293941"/>
                  <a:gd name="connsiteX12" fmla="*/ 180499 w 180498"/>
                  <a:gd name="connsiteY12" fmla="*/ 4953 h 293941"/>
                  <a:gd name="connsiteX13" fmla="*/ 180499 w 180498"/>
                  <a:gd name="connsiteY13" fmla="*/ 191929 h 293941"/>
                  <a:gd name="connsiteX14" fmla="*/ 158306 w 180498"/>
                  <a:gd name="connsiteY14" fmla="*/ 266700 h 293941"/>
                  <a:gd name="connsiteX15" fmla="*/ 82486 w 180498"/>
                  <a:gd name="connsiteY15" fmla="*/ 293942 h 293941"/>
                  <a:gd name="connsiteX16" fmla="*/ 93917 w 180498"/>
                  <a:gd name="connsiteY16" fmla="*/ 172021 h 293941"/>
                  <a:gd name="connsiteX17" fmla="*/ 132969 w 180498"/>
                  <a:gd name="connsiteY17" fmla="*/ 151733 h 293941"/>
                  <a:gd name="connsiteX18" fmla="*/ 132969 w 180498"/>
                  <a:gd name="connsiteY18" fmla="*/ 65532 h 293941"/>
                  <a:gd name="connsiteX19" fmla="*/ 93917 w 180498"/>
                  <a:gd name="connsiteY19" fmla="*/ 45244 h 293941"/>
                  <a:gd name="connsiteX20" fmla="*/ 59531 w 180498"/>
                  <a:gd name="connsiteY20" fmla="*/ 61531 h 293941"/>
                  <a:gd name="connsiteX21" fmla="*/ 47530 w 180498"/>
                  <a:gd name="connsiteY21" fmla="*/ 108680 h 293941"/>
                  <a:gd name="connsiteX22" fmla="*/ 59722 w 180498"/>
                  <a:gd name="connsiteY22" fmla="*/ 154972 h 293941"/>
                  <a:gd name="connsiteX23" fmla="*/ 93917 w 180498"/>
                  <a:gd name="connsiteY23" fmla="*/ 172021 h 29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0498" h="293941">
                    <a:moveTo>
                      <a:pt x="82582" y="293942"/>
                    </a:moveTo>
                    <a:lnTo>
                      <a:pt x="57340" y="255746"/>
                    </a:lnTo>
                    <a:cubicBezTo>
                      <a:pt x="85820" y="253841"/>
                      <a:pt x="105537" y="249460"/>
                      <a:pt x="116491" y="242507"/>
                    </a:cubicBezTo>
                    <a:cubicBezTo>
                      <a:pt x="127444" y="235553"/>
                      <a:pt x="132969" y="224981"/>
                      <a:pt x="132969" y="210598"/>
                    </a:cubicBezTo>
                    <a:lnTo>
                      <a:pt x="132969" y="198787"/>
                    </a:lnTo>
                    <a:cubicBezTo>
                      <a:pt x="121539" y="211265"/>
                      <a:pt x="105823" y="217456"/>
                      <a:pt x="85820" y="217456"/>
                    </a:cubicBezTo>
                    <a:cubicBezTo>
                      <a:pt x="60388" y="217456"/>
                      <a:pt x="39719" y="208026"/>
                      <a:pt x="23813" y="189167"/>
                    </a:cubicBezTo>
                    <a:cubicBezTo>
                      <a:pt x="8001" y="170307"/>
                      <a:pt x="0" y="143446"/>
                      <a:pt x="0" y="108490"/>
                    </a:cubicBezTo>
                    <a:cubicBezTo>
                      <a:pt x="0" y="73533"/>
                      <a:pt x="7906" y="48387"/>
                      <a:pt x="23813" y="29051"/>
                    </a:cubicBezTo>
                    <a:cubicBezTo>
                      <a:pt x="39719" y="9716"/>
                      <a:pt x="60484" y="0"/>
                      <a:pt x="86201" y="0"/>
                    </a:cubicBezTo>
                    <a:cubicBezTo>
                      <a:pt x="105727" y="0"/>
                      <a:pt x="121253" y="5810"/>
                      <a:pt x="132969" y="17526"/>
                    </a:cubicBezTo>
                    <a:lnTo>
                      <a:pt x="132969" y="4953"/>
                    </a:lnTo>
                    <a:lnTo>
                      <a:pt x="180499" y="4953"/>
                    </a:lnTo>
                    <a:lnTo>
                      <a:pt x="180499" y="191929"/>
                    </a:lnTo>
                    <a:cubicBezTo>
                      <a:pt x="180499" y="226314"/>
                      <a:pt x="173069" y="251269"/>
                      <a:pt x="158306" y="266700"/>
                    </a:cubicBezTo>
                    <a:cubicBezTo>
                      <a:pt x="143542" y="282131"/>
                      <a:pt x="118300" y="291179"/>
                      <a:pt x="82486" y="293942"/>
                    </a:cubicBezTo>
                    <a:moveTo>
                      <a:pt x="93917" y="172021"/>
                    </a:moveTo>
                    <a:cubicBezTo>
                      <a:pt x="110966" y="172021"/>
                      <a:pt x="124016" y="165259"/>
                      <a:pt x="132969" y="151733"/>
                    </a:cubicBezTo>
                    <a:lnTo>
                      <a:pt x="132969" y="65532"/>
                    </a:lnTo>
                    <a:cubicBezTo>
                      <a:pt x="123444" y="52006"/>
                      <a:pt x="110490" y="45244"/>
                      <a:pt x="93917" y="45244"/>
                    </a:cubicBezTo>
                    <a:cubicBezTo>
                      <a:pt x="78962" y="45244"/>
                      <a:pt x="67532" y="50673"/>
                      <a:pt x="59531" y="61531"/>
                    </a:cubicBezTo>
                    <a:cubicBezTo>
                      <a:pt x="51530" y="72390"/>
                      <a:pt x="47530" y="88106"/>
                      <a:pt x="47530" y="108680"/>
                    </a:cubicBezTo>
                    <a:cubicBezTo>
                      <a:pt x="47530" y="128207"/>
                      <a:pt x="51625" y="143637"/>
                      <a:pt x="59722" y="154972"/>
                    </a:cubicBezTo>
                    <a:cubicBezTo>
                      <a:pt x="67818" y="166307"/>
                      <a:pt x="79248" y="172021"/>
                      <a:pt x="93917" y="172021"/>
                    </a:cubicBezTo>
                  </a:path>
                </a:pathLst>
              </a:custGeom>
              <a:solidFill>
                <a:srgbClr val="291D5B"/>
              </a:solidFill>
              <a:ln w="9525"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146A5D74-5D33-C01F-083D-FC90EDFA2DCC}"/>
                  </a:ext>
                </a:extLst>
              </p:cNvPr>
              <p:cNvSpPr/>
              <p:nvPr/>
            </p:nvSpPr>
            <p:spPr>
              <a:xfrm>
                <a:off x="5746432" y="3150964"/>
                <a:ext cx="190690" cy="217455"/>
              </a:xfrm>
              <a:custGeom>
                <a:avLst/>
                <a:gdLst>
                  <a:gd name="connsiteX0" fmla="*/ 95155 w 190690"/>
                  <a:gd name="connsiteY0" fmla="*/ 217456 h 217455"/>
                  <a:gd name="connsiteX1" fmla="*/ 25622 w 190690"/>
                  <a:gd name="connsiteY1" fmla="*/ 188595 h 217455"/>
                  <a:gd name="connsiteX2" fmla="*/ 0 w 190690"/>
                  <a:gd name="connsiteY2" fmla="*/ 108966 h 217455"/>
                  <a:gd name="connsiteX3" fmla="*/ 25622 w 190690"/>
                  <a:gd name="connsiteY3" fmla="*/ 29051 h 217455"/>
                  <a:gd name="connsiteX4" fmla="*/ 95155 w 190690"/>
                  <a:gd name="connsiteY4" fmla="*/ 0 h 217455"/>
                  <a:gd name="connsiteX5" fmla="*/ 164878 w 190690"/>
                  <a:gd name="connsiteY5" fmla="*/ 29051 h 217455"/>
                  <a:gd name="connsiteX6" fmla="*/ 190691 w 190690"/>
                  <a:gd name="connsiteY6" fmla="*/ 108966 h 217455"/>
                  <a:gd name="connsiteX7" fmla="*/ 165068 w 190690"/>
                  <a:gd name="connsiteY7" fmla="*/ 188595 h 217455"/>
                  <a:gd name="connsiteX8" fmla="*/ 95155 w 190690"/>
                  <a:gd name="connsiteY8" fmla="*/ 217456 h 217455"/>
                  <a:gd name="connsiteX9" fmla="*/ 95155 w 190690"/>
                  <a:gd name="connsiteY9" fmla="*/ 171926 h 217455"/>
                  <a:gd name="connsiteX10" fmla="*/ 130302 w 190690"/>
                  <a:gd name="connsiteY10" fmla="*/ 155257 h 217455"/>
                  <a:gd name="connsiteX11" fmla="*/ 143161 w 190690"/>
                  <a:gd name="connsiteY11" fmla="*/ 108966 h 217455"/>
                  <a:gd name="connsiteX12" fmla="*/ 130302 w 190690"/>
                  <a:gd name="connsiteY12" fmla="*/ 62198 h 217455"/>
                  <a:gd name="connsiteX13" fmla="*/ 95155 w 190690"/>
                  <a:gd name="connsiteY13" fmla="*/ 45149 h 217455"/>
                  <a:gd name="connsiteX14" fmla="*/ 60579 w 190690"/>
                  <a:gd name="connsiteY14" fmla="*/ 62389 h 217455"/>
                  <a:gd name="connsiteX15" fmla="*/ 47530 w 190690"/>
                  <a:gd name="connsiteY15" fmla="*/ 108966 h 217455"/>
                  <a:gd name="connsiteX16" fmla="*/ 60293 w 190690"/>
                  <a:gd name="connsiteY16" fmla="*/ 155067 h 217455"/>
                  <a:gd name="connsiteX17" fmla="*/ 95060 w 190690"/>
                  <a:gd name="connsiteY17" fmla="*/ 171926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690" h="217455">
                    <a:moveTo>
                      <a:pt x="95155" y="217456"/>
                    </a:moveTo>
                    <a:cubicBezTo>
                      <a:pt x="65913" y="217456"/>
                      <a:pt x="42672" y="207836"/>
                      <a:pt x="25622" y="188595"/>
                    </a:cubicBezTo>
                    <a:cubicBezTo>
                      <a:pt x="8573" y="169354"/>
                      <a:pt x="0" y="142780"/>
                      <a:pt x="0" y="108966"/>
                    </a:cubicBezTo>
                    <a:cubicBezTo>
                      <a:pt x="0" y="75152"/>
                      <a:pt x="8573" y="48482"/>
                      <a:pt x="25622" y="29051"/>
                    </a:cubicBezTo>
                    <a:cubicBezTo>
                      <a:pt x="42672" y="9716"/>
                      <a:pt x="65818" y="0"/>
                      <a:pt x="95155" y="0"/>
                    </a:cubicBezTo>
                    <a:cubicBezTo>
                      <a:pt x="124492" y="0"/>
                      <a:pt x="147638" y="9716"/>
                      <a:pt x="164878" y="29051"/>
                    </a:cubicBezTo>
                    <a:cubicBezTo>
                      <a:pt x="182118" y="48482"/>
                      <a:pt x="190691" y="75057"/>
                      <a:pt x="190691" y="108966"/>
                    </a:cubicBezTo>
                    <a:cubicBezTo>
                      <a:pt x="190691" y="142875"/>
                      <a:pt x="182118" y="169354"/>
                      <a:pt x="165068" y="188595"/>
                    </a:cubicBezTo>
                    <a:cubicBezTo>
                      <a:pt x="148019" y="207836"/>
                      <a:pt x="124683" y="217456"/>
                      <a:pt x="95155" y="217456"/>
                    </a:cubicBezTo>
                    <a:moveTo>
                      <a:pt x="95155" y="171926"/>
                    </a:moveTo>
                    <a:cubicBezTo>
                      <a:pt x="110014" y="171926"/>
                      <a:pt x="121729" y="166402"/>
                      <a:pt x="130302" y="155257"/>
                    </a:cubicBezTo>
                    <a:cubicBezTo>
                      <a:pt x="138875" y="144113"/>
                      <a:pt x="143161" y="128683"/>
                      <a:pt x="143161" y="108966"/>
                    </a:cubicBezTo>
                    <a:cubicBezTo>
                      <a:pt x="143161" y="89249"/>
                      <a:pt x="138875" y="73628"/>
                      <a:pt x="130302" y="62198"/>
                    </a:cubicBezTo>
                    <a:cubicBezTo>
                      <a:pt x="121729" y="50863"/>
                      <a:pt x="110014" y="45149"/>
                      <a:pt x="95155" y="45149"/>
                    </a:cubicBezTo>
                    <a:cubicBezTo>
                      <a:pt x="80296" y="45149"/>
                      <a:pt x="69247" y="50863"/>
                      <a:pt x="60579" y="62389"/>
                    </a:cubicBezTo>
                    <a:cubicBezTo>
                      <a:pt x="51911" y="73914"/>
                      <a:pt x="47530" y="89440"/>
                      <a:pt x="47530" y="108966"/>
                    </a:cubicBezTo>
                    <a:cubicBezTo>
                      <a:pt x="47530" y="128492"/>
                      <a:pt x="51816" y="143828"/>
                      <a:pt x="60293" y="155067"/>
                    </a:cubicBezTo>
                    <a:cubicBezTo>
                      <a:pt x="68866" y="166306"/>
                      <a:pt x="80391" y="171926"/>
                      <a:pt x="95060" y="171926"/>
                    </a:cubicBezTo>
                  </a:path>
                </a:pathLst>
              </a:custGeom>
              <a:solidFill>
                <a:srgbClr val="291D5B"/>
              </a:solidFill>
              <a:ln w="9525"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289B558-789F-0B7C-717A-958BD24F6C7A}"/>
                  </a:ext>
                </a:extLst>
              </p:cNvPr>
              <p:cNvSpPr/>
              <p:nvPr/>
            </p:nvSpPr>
            <p:spPr>
              <a:xfrm>
                <a:off x="5985891" y="3155822"/>
                <a:ext cx="176022" cy="212598"/>
              </a:xfrm>
              <a:custGeom>
                <a:avLst/>
                <a:gdLst>
                  <a:gd name="connsiteX0" fmla="*/ 128397 w 176022"/>
                  <a:gd name="connsiteY0" fmla="*/ 207740 h 212598"/>
                  <a:gd name="connsiteX1" fmla="*/ 128397 w 176022"/>
                  <a:gd name="connsiteY1" fmla="*/ 187833 h 212598"/>
                  <a:gd name="connsiteX2" fmla="*/ 73914 w 176022"/>
                  <a:gd name="connsiteY2" fmla="*/ 212598 h 212598"/>
                  <a:gd name="connsiteX3" fmla="*/ 20669 w 176022"/>
                  <a:gd name="connsiteY3" fmla="*/ 192119 h 212598"/>
                  <a:gd name="connsiteX4" fmla="*/ 0 w 176022"/>
                  <a:gd name="connsiteY4" fmla="*/ 127254 h 212598"/>
                  <a:gd name="connsiteX5" fmla="*/ 0 w 176022"/>
                  <a:gd name="connsiteY5" fmla="*/ 0 h 212598"/>
                  <a:gd name="connsiteX6" fmla="*/ 47530 w 176022"/>
                  <a:gd name="connsiteY6" fmla="*/ 0 h 212598"/>
                  <a:gd name="connsiteX7" fmla="*/ 47530 w 176022"/>
                  <a:gd name="connsiteY7" fmla="*/ 118681 h 212598"/>
                  <a:gd name="connsiteX8" fmla="*/ 86582 w 176022"/>
                  <a:gd name="connsiteY8" fmla="*/ 167068 h 212598"/>
                  <a:gd name="connsiteX9" fmla="*/ 128492 w 176022"/>
                  <a:gd name="connsiteY9" fmla="*/ 119539 h 212598"/>
                  <a:gd name="connsiteX10" fmla="*/ 128492 w 176022"/>
                  <a:gd name="connsiteY10" fmla="*/ 0 h 212598"/>
                  <a:gd name="connsiteX11" fmla="*/ 176022 w 176022"/>
                  <a:gd name="connsiteY11" fmla="*/ 0 h 212598"/>
                  <a:gd name="connsiteX12" fmla="*/ 176022 w 176022"/>
                  <a:gd name="connsiteY12" fmla="*/ 207740 h 212598"/>
                  <a:gd name="connsiteX13" fmla="*/ 128492 w 176022"/>
                  <a:gd name="connsiteY13" fmla="*/ 207740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022" h="212598">
                    <a:moveTo>
                      <a:pt x="128397" y="207740"/>
                    </a:moveTo>
                    <a:lnTo>
                      <a:pt x="128397" y="187833"/>
                    </a:lnTo>
                    <a:cubicBezTo>
                      <a:pt x="115443" y="204406"/>
                      <a:pt x="97250" y="212598"/>
                      <a:pt x="73914" y="212598"/>
                    </a:cubicBezTo>
                    <a:cubicBezTo>
                      <a:pt x="52292" y="212598"/>
                      <a:pt x="34480" y="205740"/>
                      <a:pt x="20669" y="192119"/>
                    </a:cubicBezTo>
                    <a:cubicBezTo>
                      <a:pt x="6858" y="178403"/>
                      <a:pt x="0" y="156781"/>
                      <a:pt x="0" y="127254"/>
                    </a:cubicBezTo>
                    <a:lnTo>
                      <a:pt x="0" y="0"/>
                    </a:lnTo>
                    <a:lnTo>
                      <a:pt x="47530" y="0"/>
                    </a:lnTo>
                    <a:lnTo>
                      <a:pt x="47530" y="118681"/>
                    </a:lnTo>
                    <a:cubicBezTo>
                      <a:pt x="47530" y="150971"/>
                      <a:pt x="60484" y="167068"/>
                      <a:pt x="86582" y="167068"/>
                    </a:cubicBezTo>
                    <a:cubicBezTo>
                      <a:pt x="114490" y="167068"/>
                      <a:pt x="128492" y="151257"/>
                      <a:pt x="128492" y="119539"/>
                    </a:cubicBezTo>
                    <a:lnTo>
                      <a:pt x="128492" y="0"/>
                    </a:lnTo>
                    <a:lnTo>
                      <a:pt x="176022" y="0"/>
                    </a:lnTo>
                    <a:lnTo>
                      <a:pt x="176022" y="207740"/>
                    </a:lnTo>
                    <a:lnTo>
                      <a:pt x="128492" y="207740"/>
                    </a:lnTo>
                    <a:close/>
                  </a:path>
                </a:pathLst>
              </a:custGeom>
              <a:solidFill>
                <a:srgbClr val="291D5B"/>
              </a:solidFill>
              <a:ln w="9525"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D06E9411-9EFE-35DC-643B-532A2743A5D3}"/>
                  </a:ext>
                </a:extLst>
              </p:cNvPr>
              <p:cNvSpPr/>
              <p:nvPr/>
            </p:nvSpPr>
            <p:spPr>
              <a:xfrm>
                <a:off x="6212681" y="3070097"/>
                <a:ext cx="180498" cy="298323"/>
              </a:xfrm>
              <a:custGeom>
                <a:avLst/>
                <a:gdLst>
                  <a:gd name="connsiteX0" fmla="*/ 86201 w 180498"/>
                  <a:gd name="connsiteY0" fmla="*/ 298323 h 298323"/>
                  <a:gd name="connsiteX1" fmla="*/ 23146 w 180498"/>
                  <a:gd name="connsiteY1" fmla="*/ 269462 h 298323"/>
                  <a:gd name="connsiteX2" fmla="*/ 0 w 180498"/>
                  <a:gd name="connsiteY2" fmla="*/ 189357 h 298323"/>
                  <a:gd name="connsiteX3" fmla="*/ 24003 w 180498"/>
                  <a:gd name="connsiteY3" fmla="*/ 110109 h 298323"/>
                  <a:gd name="connsiteX4" fmla="*/ 86201 w 180498"/>
                  <a:gd name="connsiteY4" fmla="*/ 80867 h 298323"/>
                  <a:gd name="connsiteX5" fmla="*/ 132969 w 180498"/>
                  <a:gd name="connsiteY5" fmla="*/ 100393 h 298323"/>
                  <a:gd name="connsiteX6" fmla="*/ 132969 w 180498"/>
                  <a:gd name="connsiteY6" fmla="*/ 21526 h 298323"/>
                  <a:gd name="connsiteX7" fmla="*/ 180499 w 180498"/>
                  <a:gd name="connsiteY7" fmla="*/ 0 h 298323"/>
                  <a:gd name="connsiteX8" fmla="*/ 180499 w 180498"/>
                  <a:gd name="connsiteY8" fmla="*/ 293465 h 298323"/>
                  <a:gd name="connsiteX9" fmla="*/ 132969 w 180498"/>
                  <a:gd name="connsiteY9" fmla="*/ 293465 h 298323"/>
                  <a:gd name="connsiteX10" fmla="*/ 132969 w 180498"/>
                  <a:gd name="connsiteY10" fmla="*/ 278416 h 298323"/>
                  <a:gd name="connsiteX11" fmla="*/ 86201 w 180498"/>
                  <a:gd name="connsiteY11" fmla="*/ 298323 h 298323"/>
                  <a:gd name="connsiteX12" fmla="*/ 93536 w 180498"/>
                  <a:gd name="connsiteY12" fmla="*/ 252793 h 298323"/>
                  <a:gd name="connsiteX13" fmla="*/ 132969 w 180498"/>
                  <a:gd name="connsiteY13" fmla="*/ 232886 h 298323"/>
                  <a:gd name="connsiteX14" fmla="*/ 132969 w 180498"/>
                  <a:gd name="connsiteY14" fmla="*/ 145923 h 298323"/>
                  <a:gd name="connsiteX15" fmla="*/ 93536 w 180498"/>
                  <a:gd name="connsiteY15" fmla="*/ 126016 h 298323"/>
                  <a:gd name="connsiteX16" fmla="*/ 59627 w 180498"/>
                  <a:gd name="connsiteY16" fmla="*/ 142494 h 298323"/>
                  <a:gd name="connsiteX17" fmla="*/ 47625 w 180498"/>
                  <a:gd name="connsiteY17" fmla="*/ 189452 h 298323"/>
                  <a:gd name="connsiteX18" fmla="*/ 59817 w 180498"/>
                  <a:gd name="connsiteY18" fmla="*/ 235553 h 298323"/>
                  <a:gd name="connsiteX19" fmla="*/ 93536 w 180498"/>
                  <a:gd name="connsiteY19" fmla="*/ 252793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3">
                    <a:moveTo>
                      <a:pt x="86201" y="298323"/>
                    </a:moveTo>
                    <a:cubicBezTo>
                      <a:pt x="59627" y="298323"/>
                      <a:pt x="38671" y="288703"/>
                      <a:pt x="23146" y="269462"/>
                    </a:cubicBezTo>
                    <a:cubicBezTo>
                      <a:pt x="7715" y="250222"/>
                      <a:pt x="0" y="223552"/>
                      <a:pt x="0" y="189357"/>
                    </a:cubicBezTo>
                    <a:cubicBezTo>
                      <a:pt x="0" y="155162"/>
                      <a:pt x="8001" y="129635"/>
                      <a:pt x="24003" y="110109"/>
                    </a:cubicBezTo>
                    <a:cubicBezTo>
                      <a:pt x="40005" y="90583"/>
                      <a:pt x="60674" y="80867"/>
                      <a:pt x="86201" y="80867"/>
                    </a:cubicBezTo>
                    <a:cubicBezTo>
                      <a:pt x="106204" y="80867"/>
                      <a:pt x="121825" y="87344"/>
                      <a:pt x="132969" y="100393"/>
                    </a:cubicBezTo>
                    <a:lnTo>
                      <a:pt x="132969" y="21526"/>
                    </a:lnTo>
                    <a:lnTo>
                      <a:pt x="180499" y="0"/>
                    </a:lnTo>
                    <a:lnTo>
                      <a:pt x="180499" y="293465"/>
                    </a:lnTo>
                    <a:lnTo>
                      <a:pt x="132969" y="293465"/>
                    </a:lnTo>
                    <a:lnTo>
                      <a:pt x="132969" y="278416"/>
                    </a:lnTo>
                    <a:cubicBezTo>
                      <a:pt x="122682" y="291655"/>
                      <a:pt x="107061" y="298323"/>
                      <a:pt x="86201" y="298323"/>
                    </a:cubicBezTo>
                    <a:moveTo>
                      <a:pt x="93536" y="252793"/>
                    </a:moveTo>
                    <a:cubicBezTo>
                      <a:pt x="111157" y="252793"/>
                      <a:pt x="124301" y="246126"/>
                      <a:pt x="132969" y="232886"/>
                    </a:cubicBezTo>
                    <a:lnTo>
                      <a:pt x="132969" y="145923"/>
                    </a:lnTo>
                    <a:cubicBezTo>
                      <a:pt x="124015" y="132683"/>
                      <a:pt x="110871" y="126016"/>
                      <a:pt x="93536" y="126016"/>
                    </a:cubicBezTo>
                    <a:cubicBezTo>
                      <a:pt x="78867" y="126016"/>
                      <a:pt x="67532" y="131540"/>
                      <a:pt x="59627" y="142494"/>
                    </a:cubicBezTo>
                    <a:cubicBezTo>
                      <a:pt x="51626" y="153448"/>
                      <a:pt x="47625" y="169164"/>
                      <a:pt x="47625" y="189452"/>
                    </a:cubicBezTo>
                    <a:cubicBezTo>
                      <a:pt x="47625" y="208693"/>
                      <a:pt x="51721" y="224123"/>
                      <a:pt x="59817" y="235553"/>
                    </a:cubicBezTo>
                    <a:cubicBezTo>
                      <a:pt x="67913" y="247079"/>
                      <a:pt x="79153" y="252793"/>
                      <a:pt x="93536" y="252793"/>
                    </a:cubicBezTo>
                  </a:path>
                </a:pathLst>
              </a:custGeom>
              <a:solidFill>
                <a:srgbClr val="291D5B"/>
              </a:solidFill>
              <a:ln w="9525"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DA9EE1B-6271-7728-E5EB-319E5A8E2FD7}"/>
                  </a:ext>
                </a:extLst>
              </p:cNvPr>
              <p:cNvSpPr/>
              <p:nvPr/>
            </p:nvSpPr>
            <p:spPr>
              <a:xfrm>
                <a:off x="6441948" y="3150964"/>
                <a:ext cx="176879" cy="217455"/>
              </a:xfrm>
              <a:custGeom>
                <a:avLst/>
                <a:gdLst>
                  <a:gd name="connsiteX0" fmla="*/ 130492 w 176879"/>
                  <a:gd name="connsiteY0" fmla="*/ 212598 h 217455"/>
                  <a:gd name="connsiteX1" fmla="*/ 130492 w 176879"/>
                  <a:gd name="connsiteY1" fmla="*/ 195929 h 217455"/>
                  <a:gd name="connsiteX2" fmla="*/ 75247 w 176879"/>
                  <a:gd name="connsiteY2" fmla="*/ 217456 h 217455"/>
                  <a:gd name="connsiteX3" fmla="*/ 20955 w 176879"/>
                  <a:gd name="connsiteY3" fmla="*/ 199358 h 217455"/>
                  <a:gd name="connsiteX4" fmla="*/ 0 w 176879"/>
                  <a:gd name="connsiteY4" fmla="*/ 148304 h 217455"/>
                  <a:gd name="connsiteX5" fmla="*/ 23813 w 176879"/>
                  <a:gd name="connsiteY5" fmla="*/ 97060 h 217455"/>
                  <a:gd name="connsiteX6" fmla="*/ 81343 w 176879"/>
                  <a:gd name="connsiteY6" fmla="*/ 79629 h 217455"/>
                  <a:gd name="connsiteX7" fmla="*/ 130492 w 176879"/>
                  <a:gd name="connsiteY7" fmla="*/ 90583 h 217455"/>
                  <a:gd name="connsiteX8" fmla="*/ 130492 w 176879"/>
                  <a:gd name="connsiteY8" fmla="*/ 79629 h 217455"/>
                  <a:gd name="connsiteX9" fmla="*/ 120491 w 176879"/>
                  <a:gd name="connsiteY9" fmla="*/ 50768 h 217455"/>
                  <a:gd name="connsiteX10" fmla="*/ 89821 w 176879"/>
                  <a:gd name="connsiteY10" fmla="*/ 41815 h 217455"/>
                  <a:gd name="connsiteX11" fmla="*/ 28004 w 176879"/>
                  <a:gd name="connsiteY11" fmla="*/ 61341 h 217455"/>
                  <a:gd name="connsiteX12" fmla="*/ 13335 w 176879"/>
                  <a:gd name="connsiteY12" fmla="*/ 22765 h 217455"/>
                  <a:gd name="connsiteX13" fmla="*/ 94679 w 176879"/>
                  <a:gd name="connsiteY13" fmla="*/ 0 h 217455"/>
                  <a:gd name="connsiteX14" fmla="*/ 123349 w 176879"/>
                  <a:gd name="connsiteY14" fmla="*/ 2667 h 217455"/>
                  <a:gd name="connsiteX15" fmla="*/ 148971 w 176879"/>
                  <a:gd name="connsiteY15" fmla="*/ 13049 h 217455"/>
                  <a:gd name="connsiteX16" fmla="*/ 169545 w 176879"/>
                  <a:gd name="connsiteY16" fmla="*/ 37433 h 217455"/>
                  <a:gd name="connsiteX17" fmla="*/ 176879 w 176879"/>
                  <a:gd name="connsiteY17" fmla="*/ 78867 h 217455"/>
                  <a:gd name="connsiteX18" fmla="*/ 176879 w 176879"/>
                  <a:gd name="connsiteY18" fmla="*/ 212598 h 217455"/>
                  <a:gd name="connsiteX19" fmla="*/ 130588 w 176879"/>
                  <a:gd name="connsiteY19" fmla="*/ 212598 h 217455"/>
                  <a:gd name="connsiteX20" fmla="*/ 84106 w 176879"/>
                  <a:gd name="connsiteY20" fmla="*/ 175641 h 217455"/>
                  <a:gd name="connsiteX21" fmla="*/ 130492 w 176879"/>
                  <a:gd name="connsiteY21" fmla="*/ 155734 h 217455"/>
                  <a:gd name="connsiteX22" fmla="*/ 130492 w 176879"/>
                  <a:gd name="connsiteY22" fmla="*/ 128873 h 217455"/>
                  <a:gd name="connsiteX23" fmla="*/ 89059 w 176879"/>
                  <a:gd name="connsiteY23" fmla="*/ 120301 h 217455"/>
                  <a:gd name="connsiteX24" fmla="*/ 58198 w 176879"/>
                  <a:gd name="connsiteY24" fmla="*/ 127254 h 217455"/>
                  <a:gd name="connsiteX25" fmla="*/ 46387 w 176879"/>
                  <a:gd name="connsiteY25" fmla="*/ 148400 h 217455"/>
                  <a:gd name="connsiteX26" fmla="*/ 56102 w 176879"/>
                  <a:gd name="connsiteY26" fmla="*/ 168307 h 217455"/>
                  <a:gd name="connsiteX27" fmla="*/ 84201 w 176879"/>
                  <a:gd name="connsiteY27" fmla="*/ 17564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9" h="217455">
                    <a:moveTo>
                      <a:pt x="130492" y="212598"/>
                    </a:moveTo>
                    <a:lnTo>
                      <a:pt x="130492" y="195929"/>
                    </a:lnTo>
                    <a:cubicBezTo>
                      <a:pt x="116681" y="210312"/>
                      <a:pt x="98203" y="217456"/>
                      <a:pt x="75247" y="217456"/>
                    </a:cubicBezTo>
                    <a:cubicBezTo>
                      <a:pt x="52292" y="217456"/>
                      <a:pt x="34957" y="211455"/>
                      <a:pt x="20955" y="199358"/>
                    </a:cubicBezTo>
                    <a:cubicBezTo>
                      <a:pt x="6953" y="187262"/>
                      <a:pt x="0" y="170307"/>
                      <a:pt x="0" y="148304"/>
                    </a:cubicBezTo>
                    <a:cubicBezTo>
                      <a:pt x="0" y="126302"/>
                      <a:pt x="7906" y="108775"/>
                      <a:pt x="23813" y="97060"/>
                    </a:cubicBezTo>
                    <a:cubicBezTo>
                      <a:pt x="39624" y="85439"/>
                      <a:pt x="58864" y="79629"/>
                      <a:pt x="81343" y="79629"/>
                    </a:cubicBezTo>
                    <a:cubicBezTo>
                      <a:pt x="101155" y="79629"/>
                      <a:pt x="117538" y="83249"/>
                      <a:pt x="130492" y="90583"/>
                    </a:cubicBezTo>
                    <a:lnTo>
                      <a:pt x="130492" y="79629"/>
                    </a:lnTo>
                    <a:cubicBezTo>
                      <a:pt x="130492" y="66389"/>
                      <a:pt x="127159" y="56769"/>
                      <a:pt x="120491" y="50768"/>
                    </a:cubicBezTo>
                    <a:cubicBezTo>
                      <a:pt x="113824" y="44767"/>
                      <a:pt x="103632" y="41815"/>
                      <a:pt x="89821" y="41815"/>
                    </a:cubicBezTo>
                    <a:cubicBezTo>
                      <a:pt x="67342" y="41815"/>
                      <a:pt x="46768" y="48292"/>
                      <a:pt x="28004" y="61341"/>
                    </a:cubicBezTo>
                    <a:lnTo>
                      <a:pt x="13335" y="22765"/>
                    </a:lnTo>
                    <a:cubicBezTo>
                      <a:pt x="35814" y="7620"/>
                      <a:pt x="62960" y="0"/>
                      <a:pt x="94679" y="0"/>
                    </a:cubicBezTo>
                    <a:cubicBezTo>
                      <a:pt x="105537" y="0"/>
                      <a:pt x="115062" y="857"/>
                      <a:pt x="123349" y="2667"/>
                    </a:cubicBezTo>
                    <a:cubicBezTo>
                      <a:pt x="131636" y="4382"/>
                      <a:pt x="140113" y="7906"/>
                      <a:pt x="148971" y="13049"/>
                    </a:cubicBezTo>
                    <a:cubicBezTo>
                      <a:pt x="157829" y="18193"/>
                      <a:pt x="164592" y="26289"/>
                      <a:pt x="169545" y="37433"/>
                    </a:cubicBezTo>
                    <a:cubicBezTo>
                      <a:pt x="174403" y="48578"/>
                      <a:pt x="176879" y="62389"/>
                      <a:pt x="176879" y="78867"/>
                    </a:cubicBezTo>
                    <a:lnTo>
                      <a:pt x="176879" y="212598"/>
                    </a:lnTo>
                    <a:lnTo>
                      <a:pt x="130588" y="212598"/>
                    </a:lnTo>
                    <a:close/>
                    <a:moveTo>
                      <a:pt x="84106" y="175641"/>
                    </a:moveTo>
                    <a:cubicBezTo>
                      <a:pt x="102298" y="175641"/>
                      <a:pt x="117729" y="168973"/>
                      <a:pt x="130492" y="155734"/>
                    </a:cubicBezTo>
                    <a:lnTo>
                      <a:pt x="130492" y="128873"/>
                    </a:lnTo>
                    <a:cubicBezTo>
                      <a:pt x="118586" y="123158"/>
                      <a:pt x="104775" y="120301"/>
                      <a:pt x="89059" y="120301"/>
                    </a:cubicBezTo>
                    <a:cubicBezTo>
                      <a:pt x="76295" y="120301"/>
                      <a:pt x="66008" y="122587"/>
                      <a:pt x="58198" y="127254"/>
                    </a:cubicBezTo>
                    <a:cubicBezTo>
                      <a:pt x="50292" y="131826"/>
                      <a:pt x="46387" y="138875"/>
                      <a:pt x="46387" y="148400"/>
                    </a:cubicBezTo>
                    <a:cubicBezTo>
                      <a:pt x="46387" y="156781"/>
                      <a:pt x="49625" y="163449"/>
                      <a:pt x="56102" y="168307"/>
                    </a:cubicBezTo>
                    <a:cubicBezTo>
                      <a:pt x="62579" y="173164"/>
                      <a:pt x="71914" y="175641"/>
                      <a:pt x="84201" y="175641"/>
                    </a:cubicBezTo>
                  </a:path>
                </a:pathLst>
              </a:custGeom>
              <a:solidFill>
                <a:schemeClr val="accent1"/>
              </a:solidFill>
              <a:ln w="9525"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5DC6E3B4-CFC4-10DE-11F6-7C9E26D37F68}"/>
                  </a:ext>
                </a:extLst>
              </p:cNvPr>
              <p:cNvSpPr/>
              <p:nvPr/>
            </p:nvSpPr>
            <p:spPr>
              <a:xfrm>
                <a:off x="5913882" y="3512343"/>
                <a:ext cx="68675" cy="85343"/>
              </a:xfrm>
              <a:custGeom>
                <a:avLst/>
                <a:gdLst>
                  <a:gd name="connsiteX0" fmla="*/ 52197 w 68675"/>
                  <a:gd name="connsiteY0" fmla="*/ 85344 h 85343"/>
                  <a:gd name="connsiteX1" fmla="*/ 52197 w 68675"/>
                  <a:gd name="connsiteY1" fmla="*/ 49244 h 85343"/>
                  <a:gd name="connsiteX2" fmla="*/ 16478 w 68675"/>
                  <a:gd name="connsiteY2" fmla="*/ 49244 h 85343"/>
                  <a:gd name="connsiteX3" fmla="*/ 16478 w 68675"/>
                  <a:gd name="connsiteY3" fmla="*/ 85344 h 85343"/>
                  <a:gd name="connsiteX4" fmla="*/ 0 w 68675"/>
                  <a:gd name="connsiteY4" fmla="*/ 85344 h 85343"/>
                  <a:gd name="connsiteX5" fmla="*/ 0 w 68675"/>
                  <a:gd name="connsiteY5" fmla="*/ 0 h 85343"/>
                  <a:gd name="connsiteX6" fmla="*/ 16478 w 68675"/>
                  <a:gd name="connsiteY6" fmla="*/ 0 h 85343"/>
                  <a:gd name="connsiteX7" fmla="*/ 16478 w 68675"/>
                  <a:gd name="connsiteY7" fmla="*/ 33623 h 85343"/>
                  <a:gd name="connsiteX8" fmla="*/ 52197 w 68675"/>
                  <a:gd name="connsiteY8" fmla="*/ 33623 h 85343"/>
                  <a:gd name="connsiteX9" fmla="*/ 52197 w 68675"/>
                  <a:gd name="connsiteY9" fmla="*/ 0 h 85343"/>
                  <a:gd name="connsiteX10" fmla="*/ 68675 w 68675"/>
                  <a:gd name="connsiteY10" fmla="*/ 0 h 85343"/>
                  <a:gd name="connsiteX11" fmla="*/ 68675 w 68675"/>
                  <a:gd name="connsiteY11" fmla="*/ 85344 h 85343"/>
                  <a:gd name="connsiteX12" fmla="*/ 52197 w 68675"/>
                  <a:gd name="connsiteY12"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5" h="85343">
                    <a:moveTo>
                      <a:pt x="52197" y="85344"/>
                    </a:moveTo>
                    <a:lnTo>
                      <a:pt x="52197" y="49244"/>
                    </a:lnTo>
                    <a:lnTo>
                      <a:pt x="16478" y="49244"/>
                    </a:lnTo>
                    <a:lnTo>
                      <a:pt x="16478" y="85344"/>
                    </a:lnTo>
                    <a:lnTo>
                      <a:pt x="0" y="85344"/>
                    </a:lnTo>
                    <a:lnTo>
                      <a:pt x="0" y="0"/>
                    </a:lnTo>
                    <a:lnTo>
                      <a:pt x="16478" y="0"/>
                    </a:lnTo>
                    <a:lnTo>
                      <a:pt x="16478" y="33623"/>
                    </a:lnTo>
                    <a:lnTo>
                      <a:pt x="52197" y="33623"/>
                    </a:lnTo>
                    <a:lnTo>
                      <a:pt x="52197" y="0"/>
                    </a:lnTo>
                    <a:lnTo>
                      <a:pt x="68675" y="0"/>
                    </a:lnTo>
                    <a:lnTo>
                      <a:pt x="68675" y="85344"/>
                    </a:lnTo>
                    <a:lnTo>
                      <a:pt x="52197" y="85344"/>
                    </a:lnTo>
                    <a:close/>
                  </a:path>
                </a:pathLst>
              </a:custGeom>
              <a:solidFill>
                <a:srgbClr val="291D5B"/>
              </a:solidFill>
              <a:ln w="9525"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4CB2B84A-D280-E042-75D6-E6E02087F237}"/>
                  </a:ext>
                </a:extLst>
              </p:cNvPr>
              <p:cNvSpPr/>
              <p:nvPr/>
            </p:nvSpPr>
            <p:spPr>
              <a:xfrm>
                <a:off x="5996177" y="3512343"/>
                <a:ext cx="81438" cy="85343"/>
              </a:xfrm>
              <a:custGeom>
                <a:avLst/>
                <a:gdLst>
                  <a:gd name="connsiteX0" fmla="*/ 63818 w 81438"/>
                  <a:gd name="connsiteY0" fmla="*/ 85344 h 85343"/>
                  <a:gd name="connsiteX1" fmla="*/ 57245 w 81438"/>
                  <a:gd name="connsiteY1" fmla="*/ 67628 h 85343"/>
                  <a:gd name="connsiteX2" fmla="*/ 24289 w 81438"/>
                  <a:gd name="connsiteY2" fmla="*/ 67628 h 85343"/>
                  <a:gd name="connsiteX3" fmla="*/ 17717 w 81438"/>
                  <a:gd name="connsiteY3" fmla="*/ 85344 h 85343"/>
                  <a:gd name="connsiteX4" fmla="*/ 0 w 81438"/>
                  <a:gd name="connsiteY4" fmla="*/ 85344 h 85343"/>
                  <a:gd name="connsiteX5" fmla="*/ 32671 w 81438"/>
                  <a:gd name="connsiteY5" fmla="*/ 0 h 85343"/>
                  <a:gd name="connsiteX6" fmla="*/ 48768 w 81438"/>
                  <a:gd name="connsiteY6" fmla="*/ 0 h 85343"/>
                  <a:gd name="connsiteX7" fmla="*/ 81439 w 81438"/>
                  <a:gd name="connsiteY7" fmla="*/ 85344 h 85343"/>
                  <a:gd name="connsiteX8" fmla="*/ 63722 w 81438"/>
                  <a:gd name="connsiteY8" fmla="*/ 85344 h 85343"/>
                  <a:gd name="connsiteX9" fmla="*/ 51911 w 81438"/>
                  <a:gd name="connsiteY9" fmla="*/ 52673 h 85343"/>
                  <a:gd name="connsiteX10" fmla="*/ 43529 w 81438"/>
                  <a:gd name="connsiteY10" fmla="*/ 30480 h 85343"/>
                  <a:gd name="connsiteX11" fmla="*/ 40862 w 81438"/>
                  <a:gd name="connsiteY11" fmla="*/ 22765 h 85343"/>
                  <a:gd name="connsiteX12" fmla="*/ 38195 w 81438"/>
                  <a:gd name="connsiteY12" fmla="*/ 30480 h 85343"/>
                  <a:gd name="connsiteX13" fmla="*/ 29813 w 81438"/>
                  <a:gd name="connsiteY13" fmla="*/ 52673 h 85343"/>
                  <a:gd name="connsiteX14" fmla="*/ 52007 w 81438"/>
                  <a:gd name="connsiteY14" fmla="*/ 52673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38" h="85343">
                    <a:moveTo>
                      <a:pt x="63818" y="85344"/>
                    </a:moveTo>
                    <a:lnTo>
                      <a:pt x="57245" y="67628"/>
                    </a:lnTo>
                    <a:lnTo>
                      <a:pt x="24289" y="67628"/>
                    </a:lnTo>
                    <a:lnTo>
                      <a:pt x="17717" y="85344"/>
                    </a:lnTo>
                    <a:lnTo>
                      <a:pt x="0" y="85344"/>
                    </a:lnTo>
                    <a:lnTo>
                      <a:pt x="32671" y="0"/>
                    </a:lnTo>
                    <a:lnTo>
                      <a:pt x="48768" y="0"/>
                    </a:lnTo>
                    <a:lnTo>
                      <a:pt x="81439" y="85344"/>
                    </a:lnTo>
                    <a:lnTo>
                      <a:pt x="63722" y="85344"/>
                    </a:lnTo>
                    <a:close/>
                    <a:moveTo>
                      <a:pt x="51911" y="52673"/>
                    </a:moveTo>
                    <a:lnTo>
                      <a:pt x="43529" y="30480"/>
                    </a:lnTo>
                    <a:cubicBezTo>
                      <a:pt x="42196" y="27241"/>
                      <a:pt x="41338" y="24670"/>
                      <a:pt x="40862" y="22765"/>
                    </a:cubicBezTo>
                    <a:cubicBezTo>
                      <a:pt x="40386" y="24670"/>
                      <a:pt x="39529" y="27241"/>
                      <a:pt x="38195" y="30480"/>
                    </a:cubicBezTo>
                    <a:lnTo>
                      <a:pt x="29813" y="52673"/>
                    </a:lnTo>
                    <a:lnTo>
                      <a:pt x="52007" y="52673"/>
                    </a:lnTo>
                    <a:close/>
                  </a:path>
                </a:pathLst>
              </a:custGeom>
              <a:solidFill>
                <a:srgbClr val="291D5B"/>
              </a:solidFill>
              <a:ln w="952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DCDA6030-8281-3B22-F17B-3F36880709B6}"/>
                  </a:ext>
                </a:extLst>
              </p:cNvPr>
              <p:cNvSpPr/>
              <p:nvPr/>
            </p:nvSpPr>
            <p:spPr>
              <a:xfrm>
                <a:off x="6085141" y="3512343"/>
                <a:ext cx="76295" cy="85343"/>
              </a:xfrm>
              <a:custGeom>
                <a:avLst/>
                <a:gdLst>
                  <a:gd name="connsiteX0" fmla="*/ 30290 w 76295"/>
                  <a:gd name="connsiteY0" fmla="*/ 85344 h 85343"/>
                  <a:gd name="connsiteX1" fmla="*/ 0 w 76295"/>
                  <a:gd name="connsiteY1" fmla="*/ 0 h 85343"/>
                  <a:gd name="connsiteX2" fmla="*/ 17812 w 76295"/>
                  <a:gd name="connsiteY2" fmla="*/ 0 h 85343"/>
                  <a:gd name="connsiteX3" fmla="*/ 36576 w 76295"/>
                  <a:gd name="connsiteY3" fmla="*/ 55816 h 85343"/>
                  <a:gd name="connsiteX4" fmla="*/ 38291 w 76295"/>
                  <a:gd name="connsiteY4" fmla="*/ 61627 h 85343"/>
                  <a:gd name="connsiteX5" fmla="*/ 39910 w 76295"/>
                  <a:gd name="connsiteY5" fmla="*/ 55816 h 85343"/>
                  <a:gd name="connsiteX6" fmla="*/ 58674 w 76295"/>
                  <a:gd name="connsiteY6" fmla="*/ 0 h 85343"/>
                  <a:gd name="connsiteX7" fmla="*/ 76295 w 76295"/>
                  <a:gd name="connsiteY7" fmla="*/ 0 h 85343"/>
                  <a:gd name="connsiteX8" fmla="*/ 46196 w 76295"/>
                  <a:gd name="connsiteY8" fmla="*/ 85344 h 85343"/>
                  <a:gd name="connsiteX9" fmla="*/ 30385 w 76295"/>
                  <a:gd name="connsiteY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95" h="85343">
                    <a:moveTo>
                      <a:pt x="30290" y="85344"/>
                    </a:moveTo>
                    <a:lnTo>
                      <a:pt x="0" y="0"/>
                    </a:lnTo>
                    <a:lnTo>
                      <a:pt x="17812" y="0"/>
                    </a:lnTo>
                    <a:lnTo>
                      <a:pt x="36576" y="55816"/>
                    </a:lnTo>
                    <a:cubicBezTo>
                      <a:pt x="37052" y="57245"/>
                      <a:pt x="37624" y="59246"/>
                      <a:pt x="38291" y="61627"/>
                    </a:cubicBezTo>
                    <a:cubicBezTo>
                      <a:pt x="38576" y="60198"/>
                      <a:pt x="39148" y="58198"/>
                      <a:pt x="39910" y="55816"/>
                    </a:cubicBezTo>
                    <a:lnTo>
                      <a:pt x="58674" y="0"/>
                    </a:lnTo>
                    <a:lnTo>
                      <a:pt x="76295" y="0"/>
                    </a:lnTo>
                    <a:lnTo>
                      <a:pt x="46196" y="85344"/>
                    </a:lnTo>
                    <a:lnTo>
                      <a:pt x="30385" y="85344"/>
                    </a:lnTo>
                    <a:close/>
                  </a:path>
                </a:pathLst>
              </a:custGeom>
              <a:solidFill>
                <a:srgbClr val="291D5B"/>
              </a:solidFill>
              <a:ln w="9525"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B342F8FD-F382-7530-7A1F-514A0751966A}"/>
                  </a:ext>
                </a:extLst>
              </p:cNvPr>
              <p:cNvSpPr/>
              <p:nvPr/>
            </p:nvSpPr>
            <p:spPr>
              <a:xfrm>
                <a:off x="6171723" y="3510723"/>
                <a:ext cx="75342" cy="88391"/>
              </a:xfrm>
              <a:custGeom>
                <a:avLst/>
                <a:gdLst>
                  <a:gd name="connsiteX0" fmla="*/ 52197 w 75342"/>
                  <a:gd name="connsiteY0" fmla="*/ 85820 h 88391"/>
                  <a:gd name="connsiteX1" fmla="*/ 37719 w 75342"/>
                  <a:gd name="connsiteY1" fmla="*/ 88392 h 88391"/>
                  <a:gd name="connsiteX2" fmla="*/ 23241 w 75342"/>
                  <a:gd name="connsiteY2" fmla="*/ 85820 h 88391"/>
                  <a:gd name="connsiteX3" fmla="*/ 12478 w 75342"/>
                  <a:gd name="connsiteY3" fmla="*/ 78962 h 88391"/>
                  <a:gd name="connsiteX4" fmla="*/ 5334 w 75342"/>
                  <a:gd name="connsiteY4" fmla="*/ 68866 h 88391"/>
                  <a:gd name="connsiteX5" fmla="*/ 1238 w 75342"/>
                  <a:gd name="connsiteY5" fmla="*/ 56960 h 88391"/>
                  <a:gd name="connsiteX6" fmla="*/ 0 w 75342"/>
                  <a:gd name="connsiteY6" fmla="*/ 44196 h 88391"/>
                  <a:gd name="connsiteX7" fmla="*/ 1238 w 75342"/>
                  <a:gd name="connsiteY7" fmla="*/ 31433 h 88391"/>
                  <a:gd name="connsiteX8" fmla="*/ 5334 w 75342"/>
                  <a:gd name="connsiteY8" fmla="*/ 19526 h 88391"/>
                  <a:gd name="connsiteX9" fmla="*/ 12478 w 75342"/>
                  <a:gd name="connsiteY9" fmla="*/ 9430 h 88391"/>
                  <a:gd name="connsiteX10" fmla="*/ 23241 w 75342"/>
                  <a:gd name="connsiteY10" fmla="*/ 2572 h 88391"/>
                  <a:gd name="connsiteX11" fmla="*/ 37719 w 75342"/>
                  <a:gd name="connsiteY11" fmla="*/ 0 h 88391"/>
                  <a:gd name="connsiteX12" fmla="*/ 52197 w 75342"/>
                  <a:gd name="connsiteY12" fmla="*/ 2572 h 88391"/>
                  <a:gd name="connsiteX13" fmla="*/ 62960 w 75342"/>
                  <a:gd name="connsiteY13" fmla="*/ 9430 h 88391"/>
                  <a:gd name="connsiteX14" fmla="*/ 70009 w 75342"/>
                  <a:gd name="connsiteY14" fmla="*/ 19526 h 88391"/>
                  <a:gd name="connsiteX15" fmla="*/ 74104 w 75342"/>
                  <a:gd name="connsiteY15" fmla="*/ 31433 h 88391"/>
                  <a:gd name="connsiteX16" fmla="*/ 75342 w 75342"/>
                  <a:gd name="connsiteY16" fmla="*/ 44196 h 88391"/>
                  <a:gd name="connsiteX17" fmla="*/ 74104 w 75342"/>
                  <a:gd name="connsiteY17" fmla="*/ 56960 h 88391"/>
                  <a:gd name="connsiteX18" fmla="*/ 70009 w 75342"/>
                  <a:gd name="connsiteY18" fmla="*/ 68866 h 88391"/>
                  <a:gd name="connsiteX19" fmla="*/ 62960 w 75342"/>
                  <a:gd name="connsiteY19" fmla="*/ 78962 h 88391"/>
                  <a:gd name="connsiteX20" fmla="*/ 52197 w 75342"/>
                  <a:gd name="connsiteY20" fmla="*/ 85820 h 88391"/>
                  <a:gd name="connsiteX21" fmla="*/ 37719 w 75342"/>
                  <a:gd name="connsiteY21" fmla="*/ 72485 h 88391"/>
                  <a:gd name="connsiteX22" fmla="*/ 47244 w 75342"/>
                  <a:gd name="connsiteY22" fmla="*/ 69914 h 88391"/>
                  <a:gd name="connsiteX23" fmla="*/ 53721 w 75342"/>
                  <a:gd name="connsiteY23" fmla="*/ 62960 h 88391"/>
                  <a:gd name="connsiteX24" fmla="*/ 57150 w 75342"/>
                  <a:gd name="connsiteY24" fmla="*/ 53912 h 88391"/>
                  <a:gd name="connsiteX25" fmla="*/ 58293 w 75342"/>
                  <a:gd name="connsiteY25" fmla="*/ 44291 h 88391"/>
                  <a:gd name="connsiteX26" fmla="*/ 57150 w 75342"/>
                  <a:gd name="connsiteY26" fmla="*/ 34290 h 88391"/>
                  <a:gd name="connsiteX27" fmla="*/ 53816 w 75342"/>
                  <a:gd name="connsiteY27" fmla="*/ 25337 h 88391"/>
                  <a:gd name="connsiteX28" fmla="*/ 47434 w 75342"/>
                  <a:gd name="connsiteY28" fmla="*/ 18574 h 88391"/>
                  <a:gd name="connsiteX29" fmla="*/ 37814 w 75342"/>
                  <a:gd name="connsiteY29" fmla="*/ 16002 h 88391"/>
                  <a:gd name="connsiteX30" fmla="*/ 28099 w 75342"/>
                  <a:gd name="connsiteY30" fmla="*/ 18669 h 88391"/>
                  <a:gd name="connsiteX31" fmla="*/ 21622 w 75342"/>
                  <a:gd name="connsiteY31" fmla="*/ 25622 h 88391"/>
                  <a:gd name="connsiteX32" fmla="*/ 18288 w 75342"/>
                  <a:gd name="connsiteY32" fmla="*/ 34671 h 88391"/>
                  <a:gd name="connsiteX33" fmla="*/ 17240 w 75342"/>
                  <a:gd name="connsiteY33" fmla="*/ 44387 h 88391"/>
                  <a:gd name="connsiteX34" fmla="*/ 19050 w 75342"/>
                  <a:gd name="connsiteY34" fmla="*/ 57531 h 88391"/>
                  <a:gd name="connsiteX35" fmla="*/ 25813 w 75342"/>
                  <a:gd name="connsiteY35" fmla="*/ 68104 h 88391"/>
                  <a:gd name="connsiteX36" fmla="*/ 37909 w 75342"/>
                  <a:gd name="connsiteY36" fmla="*/ 72581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342" h="88391">
                    <a:moveTo>
                      <a:pt x="52197" y="85820"/>
                    </a:moveTo>
                    <a:cubicBezTo>
                      <a:pt x="47815" y="87535"/>
                      <a:pt x="43053" y="88392"/>
                      <a:pt x="37719" y="88392"/>
                    </a:cubicBezTo>
                    <a:cubicBezTo>
                      <a:pt x="32385" y="88392"/>
                      <a:pt x="27622" y="87535"/>
                      <a:pt x="23241" y="85820"/>
                    </a:cubicBezTo>
                    <a:cubicBezTo>
                      <a:pt x="18859" y="84106"/>
                      <a:pt x="15335" y="81820"/>
                      <a:pt x="12478" y="78962"/>
                    </a:cubicBezTo>
                    <a:cubicBezTo>
                      <a:pt x="9715" y="76105"/>
                      <a:pt x="7334" y="72771"/>
                      <a:pt x="5334" y="68866"/>
                    </a:cubicBezTo>
                    <a:cubicBezTo>
                      <a:pt x="3429" y="65056"/>
                      <a:pt x="2000" y="61055"/>
                      <a:pt x="1238" y="56960"/>
                    </a:cubicBezTo>
                    <a:cubicBezTo>
                      <a:pt x="476" y="52864"/>
                      <a:pt x="0" y="48578"/>
                      <a:pt x="0" y="44196"/>
                    </a:cubicBezTo>
                    <a:cubicBezTo>
                      <a:pt x="0" y="39815"/>
                      <a:pt x="381" y="35528"/>
                      <a:pt x="1238" y="31433"/>
                    </a:cubicBezTo>
                    <a:cubicBezTo>
                      <a:pt x="2000" y="27337"/>
                      <a:pt x="3429" y="23336"/>
                      <a:pt x="5334" y="19526"/>
                    </a:cubicBezTo>
                    <a:cubicBezTo>
                      <a:pt x="7334" y="15716"/>
                      <a:pt x="9715" y="12383"/>
                      <a:pt x="12478" y="9430"/>
                    </a:cubicBezTo>
                    <a:cubicBezTo>
                      <a:pt x="15335" y="6572"/>
                      <a:pt x="18859" y="4286"/>
                      <a:pt x="23241" y="2572"/>
                    </a:cubicBezTo>
                    <a:cubicBezTo>
                      <a:pt x="27622" y="858"/>
                      <a:pt x="32385" y="0"/>
                      <a:pt x="37719" y="0"/>
                    </a:cubicBezTo>
                    <a:cubicBezTo>
                      <a:pt x="43053" y="0"/>
                      <a:pt x="47815" y="858"/>
                      <a:pt x="52197" y="2572"/>
                    </a:cubicBezTo>
                    <a:cubicBezTo>
                      <a:pt x="56579" y="4286"/>
                      <a:pt x="60103" y="6572"/>
                      <a:pt x="62960" y="9430"/>
                    </a:cubicBezTo>
                    <a:cubicBezTo>
                      <a:pt x="65722" y="12287"/>
                      <a:pt x="68104" y="15716"/>
                      <a:pt x="70009" y="19526"/>
                    </a:cubicBezTo>
                    <a:cubicBezTo>
                      <a:pt x="71914" y="23336"/>
                      <a:pt x="73247" y="27337"/>
                      <a:pt x="74104" y="31433"/>
                    </a:cubicBezTo>
                    <a:cubicBezTo>
                      <a:pt x="74866" y="35528"/>
                      <a:pt x="75342" y="39815"/>
                      <a:pt x="75342" y="44196"/>
                    </a:cubicBezTo>
                    <a:cubicBezTo>
                      <a:pt x="75342" y="48578"/>
                      <a:pt x="74962" y="52864"/>
                      <a:pt x="74104" y="56960"/>
                    </a:cubicBezTo>
                    <a:cubicBezTo>
                      <a:pt x="73247" y="61055"/>
                      <a:pt x="71914" y="65056"/>
                      <a:pt x="70009" y="68866"/>
                    </a:cubicBezTo>
                    <a:cubicBezTo>
                      <a:pt x="68104" y="72676"/>
                      <a:pt x="65722" y="76010"/>
                      <a:pt x="62960" y="78962"/>
                    </a:cubicBezTo>
                    <a:cubicBezTo>
                      <a:pt x="60198" y="81820"/>
                      <a:pt x="56579" y="84106"/>
                      <a:pt x="52197" y="85820"/>
                    </a:cubicBezTo>
                    <a:moveTo>
                      <a:pt x="37719" y="72485"/>
                    </a:moveTo>
                    <a:cubicBezTo>
                      <a:pt x="41243" y="72485"/>
                      <a:pt x="44482" y="71628"/>
                      <a:pt x="47244" y="69914"/>
                    </a:cubicBezTo>
                    <a:cubicBezTo>
                      <a:pt x="50006" y="68199"/>
                      <a:pt x="52197" y="65818"/>
                      <a:pt x="53721" y="62960"/>
                    </a:cubicBezTo>
                    <a:cubicBezTo>
                      <a:pt x="55245" y="60103"/>
                      <a:pt x="56388" y="57055"/>
                      <a:pt x="57150" y="53912"/>
                    </a:cubicBezTo>
                    <a:cubicBezTo>
                      <a:pt x="57912" y="50768"/>
                      <a:pt x="58293" y="47530"/>
                      <a:pt x="58293" y="44291"/>
                    </a:cubicBezTo>
                    <a:cubicBezTo>
                      <a:pt x="58293" y="40767"/>
                      <a:pt x="57912" y="37433"/>
                      <a:pt x="57150" y="34290"/>
                    </a:cubicBezTo>
                    <a:cubicBezTo>
                      <a:pt x="56388" y="31147"/>
                      <a:pt x="55340" y="28099"/>
                      <a:pt x="53816" y="25337"/>
                    </a:cubicBezTo>
                    <a:cubicBezTo>
                      <a:pt x="52292" y="22574"/>
                      <a:pt x="50197" y="20288"/>
                      <a:pt x="47434" y="18574"/>
                    </a:cubicBezTo>
                    <a:cubicBezTo>
                      <a:pt x="44672" y="16859"/>
                      <a:pt x="41434" y="16002"/>
                      <a:pt x="37814" y="16002"/>
                    </a:cubicBezTo>
                    <a:cubicBezTo>
                      <a:pt x="34195" y="16002"/>
                      <a:pt x="30956" y="16859"/>
                      <a:pt x="28099" y="18669"/>
                    </a:cubicBezTo>
                    <a:cubicBezTo>
                      <a:pt x="25241" y="20384"/>
                      <a:pt x="23146" y="22765"/>
                      <a:pt x="21622" y="25622"/>
                    </a:cubicBezTo>
                    <a:cubicBezTo>
                      <a:pt x="20098" y="28480"/>
                      <a:pt x="18955" y="31528"/>
                      <a:pt x="18288" y="34671"/>
                    </a:cubicBezTo>
                    <a:cubicBezTo>
                      <a:pt x="17526" y="37814"/>
                      <a:pt x="17240" y="41053"/>
                      <a:pt x="17240" y="44387"/>
                    </a:cubicBezTo>
                    <a:cubicBezTo>
                      <a:pt x="17240" y="49054"/>
                      <a:pt x="17812" y="53531"/>
                      <a:pt x="19050" y="57531"/>
                    </a:cubicBezTo>
                    <a:cubicBezTo>
                      <a:pt x="20288" y="61627"/>
                      <a:pt x="22479" y="65151"/>
                      <a:pt x="25813" y="68104"/>
                    </a:cubicBezTo>
                    <a:cubicBezTo>
                      <a:pt x="29051" y="71152"/>
                      <a:pt x="33052" y="72581"/>
                      <a:pt x="37909" y="72581"/>
                    </a:cubicBezTo>
                  </a:path>
                </a:pathLst>
              </a:custGeom>
              <a:solidFill>
                <a:srgbClr val="291D5B"/>
              </a:solidFill>
              <a:ln w="9525"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099D43CF-4670-83B6-705E-43E627E64973}"/>
                  </a:ext>
                </a:extLst>
              </p:cNvPr>
              <p:cNvSpPr/>
              <p:nvPr/>
            </p:nvSpPr>
            <p:spPr>
              <a:xfrm>
                <a:off x="6348888" y="3512343"/>
                <a:ext cx="76295" cy="85343"/>
              </a:xfrm>
              <a:custGeom>
                <a:avLst/>
                <a:gdLst>
                  <a:gd name="connsiteX0" fmla="*/ 30194 w 76295"/>
                  <a:gd name="connsiteY0" fmla="*/ 85344 h 85343"/>
                  <a:gd name="connsiteX1" fmla="*/ 0 w 76295"/>
                  <a:gd name="connsiteY1" fmla="*/ 0 h 85343"/>
                  <a:gd name="connsiteX2" fmla="*/ 17812 w 76295"/>
                  <a:gd name="connsiteY2" fmla="*/ 0 h 85343"/>
                  <a:gd name="connsiteX3" fmla="*/ 36576 w 76295"/>
                  <a:gd name="connsiteY3" fmla="*/ 55816 h 85343"/>
                  <a:gd name="connsiteX4" fmla="*/ 38291 w 76295"/>
                  <a:gd name="connsiteY4" fmla="*/ 61627 h 85343"/>
                  <a:gd name="connsiteX5" fmla="*/ 39910 w 76295"/>
                  <a:gd name="connsiteY5" fmla="*/ 55816 h 85343"/>
                  <a:gd name="connsiteX6" fmla="*/ 58674 w 76295"/>
                  <a:gd name="connsiteY6" fmla="*/ 0 h 85343"/>
                  <a:gd name="connsiteX7" fmla="*/ 76295 w 76295"/>
                  <a:gd name="connsiteY7" fmla="*/ 0 h 85343"/>
                  <a:gd name="connsiteX8" fmla="*/ 46196 w 76295"/>
                  <a:gd name="connsiteY8" fmla="*/ 85344 h 85343"/>
                  <a:gd name="connsiteX9" fmla="*/ 30385 w 76295"/>
                  <a:gd name="connsiteY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95" h="85343">
                    <a:moveTo>
                      <a:pt x="30194" y="85344"/>
                    </a:moveTo>
                    <a:lnTo>
                      <a:pt x="0" y="0"/>
                    </a:lnTo>
                    <a:lnTo>
                      <a:pt x="17812" y="0"/>
                    </a:lnTo>
                    <a:lnTo>
                      <a:pt x="36576" y="55816"/>
                    </a:lnTo>
                    <a:cubicBezTo>
                      <a:pt x="37052" y="57245"/>
                      <a:pt x="37624" y="59246"/>
                      <a:pt x="38291" y="61627"/>
                    </a:cubicBezTo>
                    <a:cubicBezTo>
                      <a:pt x="38576" y="60198"/>
                      <a:pt x="39148" y="58198"/>
                      <a:pt x="39910" y="55816"/>
                    </a:cubicBezTo>
                    <a:lnTo>
                      <a:pt x="58674" y="0"/>
                    </a:lnTo>
                    <a:lnTo>
                      <a:pt x="76295" y="0"/>
                    </a:lnTo>
                    <a:lnTo>
                      <a:pt x="46196" y="85344"/>
                    </a:lnTo>
                    <a:lnTo>
                      <a:pt x="30385" y="85344"/>
                    </a:lnTo>
                    <a:close/>
                  </a:path>
                </a:pathLst>
              </a:custGeom>
              <a:solidFill>
                <a:srgbClr val="291D5B"/>
              </a:solidFill>
              <a:ln w="9525"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9A6E873B-22E3-869C-EE1C-2AF5B9878EBA}"/>
                  </a:ext>
                </a:extLst>
              </p:cNvPr>
              <p:cNvSpPr/>
              <p:nvPr/>
            </p:nvSpPr>
            <p:spPr>
              <a:xfrm>
                <a:off x="6432994" y="3512343"/>
                <a:ext cx="95535" cy="85343"/>
              </a:xfrm>
              <a:custGeom>
                <a:avLst/>
                <a:gdLst>
                  <a:gd name="connsiteX0" fmla="*/ 18288 w 95535"/>
                  <a:gd name="connsiteY0" fmla="*/ 85344 h 85343"/>
                  <a:gd name="connsiteX1" fmla="*/ 0 w 95535"/>
                  <a:gd name="connsiteY1" fmla="*/ 0 h 85343"/>
                  <a:gd name="connsiteX2" fmla="*/ 16954 w 95535"/>
                  <a:gd name="connsiteY2" fmla="*/ 0 h 85343"/>
                  <a:gd name="connsiteX3" fmla="*/ 26479 w 95535"/>
                  <a:gd name="connsiteY3" fmla="*/ 48006 h 85343"/>
                  <a:gd name="connsiteX4" fmla="*/ 27622 w 95535"/>
                  <a:gd name="connsiteY4" fmla="*/ 54388 h 85343"/>
                  <a:gd name="connsiteX5" fmla="*/ 28861 w 95535"/>
                  <a:gd name="connsiteY5" fmla="*/ 47911 h 85343"/>
                  <a:gd name="connsiteX6" fmla="*/ 40577 w 95535"/>
                  <a:gd name="connsiteY6" fmla="*/ 0 h 85343"/>
                  <a:gd name="connsiteX7" fmla="*/ 54864 w 95535"/>
                  <a:gd name="connsiteY7" fmla="*/ 0 h 85343"/>
                  <a:gd name="connsiteX8" fmla="*/ 66770 w 95535"/>
                  <a:gd name="connsiteY8" fmla="*/ 47911 h 85343"/>
                  <a:gd name="connsiteX9" fmla="*/ 68008 w 95535"/>
                  <a:gd name="connsiteY9" fmla="*/ 54388 h 85343"/>
                  <a:gd name="connsiteX10" fmla="*/ 69152 w 95535"/>
                  <a:gd name="connsiteY10" fmla="*/ 48006 h 85343"/>
                  <a:gd name="connsiteX11" fmla="*/ 78677 w 95535"/>
                  <a:gd name="connsiteY11" fmla="*/ 0 h 85343"/>
                  <a:gd name="connsiteX12" fmla="*/ 95536 w 95535"/>
                  <a:gd name="connsiteY12" fmla="*/ 0 h 85343"/>
                  <a:gd name="connsiteX13" fmla="*/ 77153 w 95535"/>
                  <a:gd name="connsiteY13" fmla="*/ 85344 h 85343"/>
                  <a:gd name="connsiteX14" fmla="*/ 61722 w 95535"/>
                  <a:gd name="connsiteY14" fmla="*/ 85344 h 85343"/>
                  <a:gd name="connsiteX15" fmla="*/ 48768 w 95535"/>
                  <a:gd name="connsiteY15" fmla="*/ 35052 h 85343"/>
                  <a:gd name="connsiteX16" fmla="*/ 47530 w 95535"/>
                  <a:gd name="connsiteY16" fmla="*/ 28575 h 85343"/>
                  <a:gd name="connsiteX17" fmla="*/ 46291 w 95535"/>
                  <a:gd name="connsiteY17" fmla="*/ 34957 h 85343"/>
                  <a:gd name="connsiteX18" fmla="*/ 33719 w 95535"/>
                  <a:gd name="connsiteY18" fmla="*/ 85344 h 85343"/>
                  <a:gd name="connsiteX19" fmla="*/ 18383 w 95535"/>
                  <a:gd name="connsiteY1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535" h="85343">
                    <a:moveTo>
                      <a:pt x="18288" y="85344"/>
                    </a:moveTo>
                    <a:lnTo>
                      <a:pt x="0" y="0"/>
                    </a:lnTo>
                    <a:lnTo>
                      <a:pt x="16954" y="0"/>
                    </a:lnTo>
                    <a:lnTo>
                      <a:pt x="26479" y="48006"/>
                    </a:lnTo>
                    <a:cubicBezTo>
                      <a:pt x="26861" y="49721"/>
                      <a:pt x="27241" y="51816"/>
                      <a:pt x="27622" y="54388"/>
                    </a:cubicBezTo>
                    <a:cubicBezTo>
                      <a:pt x="27908" y="51911"/>
                      <a:pt x="28384" y="49816"/>
                      <a:pt x="28861" y="47911"/>
                    </a:cubicBezTo>
                    <a:lnTo>
                      <a:pt x="40577" y="0"/>
                    </a:lnTo>
                    <a:lnTo>
                      <a:pt x="54864" y="0"/>
                    </a:lnTo>
                    <a:lnTo>
                      <a:pt x="66770" y="47911"/>
                    </a:lnTo>
                    <a:cubicBezTo>
                      <a:pt x="67246" y="49816"/>
                      <a:pt x="67628" y="51911"/>
                      <a:pt x="68008" y="54388"/>
                    </a:cubicBezTo>
                    <a:cubicBezTo>
                      <a:pt x="68389" y="51911"/>
                      <a:pt x="68675" y="49721"/>
                      <a:pt x="69152" y="48006"/>
                    </a:cubicBezTo>
                    <a:lnTo>
                      <a:pt x="78677" y="0"/>
                    </a:lnTo>
                    <a:lnTo>
                      <a:pt x="95536" y="0"/>
                    </a:lnTo>
                    <a:lnTo>
                      <a:pt x="77153" y="85344"/>
                    </a:lnTo>
                    <a:lnTo>
                      <a:pt x="61722" y="85344"/>
                    </a:lnTo>
                    <a:lnTo>
                      <a:pt x="48768" y="35052"/>
                    </a:lnTo>
                    <a:cubicBezTo>
                      <a:pt x="48196" y="32956"/>
                      <a:pt x="47815" y="30766"/>
                      <a:pt x="47530" y="28575"/>
                    </a:cubicBezTo>
                    <a:cubicBezTo>
                      <a:pt x="47244" y="30861"/>
                      <a:pt x="46863" y="32956"/>
                      <a:pt x="46291" y="34957"/>
                    </a:cubicBezTo>
                    <a:lnTo>
                      <a:pt x="33719" y="85344"/>
                    </a:lnTo>
                    <a:lnTo>
                      <a:pt x="18383" y="85344"/>
                    </a:lnTo>
                    <a:close/>
                  </a:path>
                </a:pathLst>
              </a:custGeom>
              <a:solidFill>
                <a:srgbClr val="291D5B"/>
              </a:solidFill>
              <a:ln w="9525"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EED29C4-036C-B9C3-7FB8-473D05228A3F}"/>
                  </a:ext>
                </a:extLst>
              </p:cNvPr>
              <p:cNvSpPr/>
              <p:nvPr/>
            </p:nvSpPr>
            <p:spPr>
              <a:xfrm>
                <a:off x="6539198" y="3510723"/>
                <a:ext cx="75438" cy="88391"/>
              </a:xfrm>
              <a:custGeom>
                <a:avLst/>
                <a:gdLst>
                  <a:gd name="connsiteX0" fmla="*/ 52292 w 75438"/>
                  <a:gd name="connsiteY0" fmla="*/ 85820 h 88391"/>
                  <a:gd name="connsiteX1" fmla="*/ 37814 w 75438"/>
                  <a:gd name="connsiteY1" fmla="*/ 88392 h 88391"/>
                  <a:gd name="connsiteX2" fmla="*/ 23336 w 75438"/>
                  <a:gd name="connsiteY2" fmla="*/ 85820 h 88391"/>
                  <a:gd name="connsiteX3" fmla="*/ 12573 w 75438"/>
                  <a:gd name="connsiteY3" fmla="*/ 78962 h 88391"/>
                  <a:gd name="connsiteX4" fmla="*/ 5429 w 75438"/>
                  <a:gd name="connsiteY4" fmla="*/ 68866 h 88391"/>
                  <a:gd name="connsiteX5" fmla="*/ 1238 w 75438"/>
                  <a:gd name="connsiteY5" fmla="*/ 56960 h 88391"/>
                  <a:gd name="connsiteX6" fmla="*/ 0 w 75438"/>
                  <a:gd name="connsiteY6" fmla="*/ 44196 h 88391"/>
                  <a:gd name="connsiteX7" fmla="*/ 1238 w 75438"/>
                  <a:gd name="connsiteY7" fmla="*/ 31433 h 88391"/>
                  <a:gd name="connsiteX8" fmla="*/ 5429 w 75438"/>
                  <a:gd name="connsiteY8" fmla="*/ 19526 h 88391"/>
                  <a:gd name="connsiteX9" fmla="*/ 12573 w 75438"/>
                  <a:gd name="connsiteY9" fmla="*/ 9430 h 88391"/>
                  <a:gd name="connsiteX10" fmla="*/ 23336 w 75438"/>
                  <a:gd name="connsiteY10" fmla="*/ 2572 h 88391"/>
                  <a:gd name="connsiteX11" fmla="*/ 37814 w 75438"/>
                  <a:gd name="connsiteY11" fmla="*/ 0 h 88391"/>
                  <a:gd name="connsiteX12" fmla="*/ 52292 w 75438"/>
                  <a:gd name="connsiteY12" fmla="*/ 2572 h 88391"/>
                  <a:gd name="connsiteX13" fmla="*/ 63055 w 75438"/>
                  <a:gd name="connsiteY13" fmla="*/ 9430 h 88391"/>
                  <a:gd name="connsiteX14" fmla="*/ 70104 w 75438"/>
                  <a:gd name="connsiteY14" fmla="*/ 19526 h 88391"/>
                  <a:gd name="connsiteX15" fmla="*/ 74200 w 75438"/>
                  <a:gd name="connsiteY15" fmla="*/ 31433 h 88391"/>
                  <a:gd name="connsiteX16" fmla="*/ 75438 w 75438"/>
                  <a:gd name="connsiteY16" fmla="*/ 44196 h 88391"/>
                  <a:gd name="connsiteX17" fmla="*/ 74200 w 75438"/>
                  <a:gd name="connsiteY17" fmla="*/ 56960 h 88391"/>
                  <a:gd name="connsiteX18" fmla="*/ 70104 w 75438"/>
                  <a:gd name="connsiteY18" fmla="*/ 68866 h 88391"/>
                  <a:gd name="connsiteX19" fmla="*/ 63055 w 75438"/>
                  <a:gd name="connsiteY19" fmla="*/ 78962 h 88391"/>
                  <a:gd name="connsiteX20" fmla="*/ 52292 w 75438"/>
                  <a:gd name="connsiteY20" fmla="*/ 85820 h 88391"/>
                  <a:gd name="connsiteX21" fmla="*/ 37814 w 75438"/>
                  <a:gd name="connsiteY21" fmla="*/ 72485 h 88391"/>
                  <a:gd name="connsiteX22" fmla="*/ 47339 w 75438"/>
                  <a:gd name="connsiteY22" fmla="*/ 69914 h 88391"/>
                  <a:gd name="connsiteX23" fmla="*/ 53816 w 75438"/>
                  <a:gd name="connsiteY23" fmla="*/ 62960 h 88391"/>
                  <a:gd name="connsiteX24" fmla="*/ 57245 w 75438"/>
                  <a:gd name="connsiteY24" fmla="*/ 53912 h 88391"/>
                  <a:gd name="connsiteX25" fmla="*/ 58388 w 75438"/>
                  <a:gd name="connsiteY25" fmla="*/ 44291 h 88391"/>
                  <a:gd name="connsiteX26" fmla="*/ 57245 w 75438"/>
                  <a:gd name="connsiteY26" fmla="*/ 34290 h 88391"/>
                  <a:gd name="connsiteX27" fmla="*/ 53912 w 75438"/>
                  <a:gd name="connsiteY27" fmla="*/ 25337 h 88391"/>
                  <a:gd name="connsiteX28" fmla="*/ 47530 w 75438"/>
                  <a:gd name="connsiteY28" fmla="*/ 18574 h 88391"/>
                  <a:gd name="connsiteX29" fmla="*/ 37910 w 75438"/>
                  <a:gd name="connsiteY29" fmla="*/ 16002 h 88391"/>
                  <a:gd name="connsiteX30" fmla="*/ 28194 w 75438"/>
                  <a:gd name="connsiteY30" fmla="*/ 18669 h 88391"/>
                  <a:gd name="connsiteX31" fmla="*/ 21717 w 75438"/>
                  <a:gd name="connsiteY31" fmla="*/ 25622 h 88391"/>
                  <a:gd name="connsiteX32" fmla="*/ 18383 w 75438"/>
                  <a:gd name="connsiteY32" fmla="*/ 34671 h 88391"/>
                  <a:gd name="connsiteX33" fmla="*/ 17336 w 75438"/>
                  <a:gd name="connsiteY33" fmla="*/ 44387 h 88391"/>
                  <a:gd name="connsiteX34" fmla="*/ 19145 w 75438"/>
                  <a:gd name="connsiteY34" fmla="*/ 57531 h 88391"/>
                  <a:gd name="connsiteX35" fmla="*/ 25813 w 75438"/>
                  <a:gd name="connsiteY35" fmla="*/ 68104 h 88391"/>
                  <a:gd name="connsiteX36" fmla="*/ 37910 w 75438"/>
                  <a:gd name="connsiteY36" fmla="*/ 72581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8" h="88391">
                    <a:moveTo>
                      <a:pt x="52292" y="85820"/>
                    </a:moveTo>
                    <a:cubicBezTo>
                      <a:pt x="47911" y="87535"/>
                      <a:pt x="43148" y="88392"/>
                      <a:pt x="37814" y="88392"/>
                    </a:cubicBezTo>
                    <a:cubicBezTo>
                      <a:pt x="32480" y="88392"/>
                      <a:pt x="27718" y="87535"/>
                      <a:pt x="23336" y="85820"/>
                    </a:cubicBezTo>
                    <a:cubicBezTo>
                      <a:pt x="18955" y="84106"/>
                      <a:pt x="15430" y="81820"/>
                      <a:pt x="12573" y="78962"/>
                    </a:cubicBezTo>
                    <a:cubicBezTo>
                      <a:pt x="9811" y="76105"/>
                      <a:pt x="7429" y="72771"/>
                      <a:pt x="5429" y="68866"/>
                    </a:cubicBezTo>
                    <a:cubicBezTo>
                      <a:pt x="3429" y="65056"/>
                      <a:pt x="2096" y="61055"/>
                      <a:pt x="1238" y="56960"/>
                    </a:cubicBezTo>
                    <a:cubicBezTo>
                      <a:pt x="476" y="52864"/>
                      <a:pt x="0" y="48578"/>
                      <a:pt x="0" y="44196"/>
                    </a:cubicBezTo>
                    <a:cubicBezTo>
                      <a:pt x="0" y="39815"/>
                      <a:pt x="381" y="35528"/>
                      <a:pt x="1238" y="31433"/>
                    </a:cubicBezTo>
                    <a:cubicBezTo>
                      <a:pt x="2096" y="27337"/>
                      <a:pt x="3429" y="23336"/>
                      <a:pt x="5429" y="19526"/>
                    </a:cubicBezTo>
                    <a:cubicBezTo>
                      <a:pt x="7334" y="15716"/>
                      <a:pt x="9715" y="12383"/>
                      <a:pt x="12573" y="9430"/>
                    </a:cubicBezTo>
                    <a:cubicBezTo>
                      <a:pt x="15430" y="6572"/>
                      <a:pt x="18955" y="4286"/>
                      <a:pt x="23336" y="2572"/>
                    </a:cubicBezTo>
                    <a:cubicBezTo>
                      <a:pt x="27718" y="858"/>
                      <a:pt x="32480" y="0"/>
                      <a:pt x="37814" y="0"/>
                    </a:cubicBezTo>
                    <a:cubicBezTo>
                      <a:pt x="43148" y="0"/>
                      <a:pt x="47911" y="858"/>
                      <a:pt x="52292" y="2572"/>
                    </a:cubicBezTo>
                    <a:cubicBezTo>
                      <a:pt x="56674" y="4286"/>
                      <a:pt x="60198" y="6572"/>
                      <a:pt x="63055" y="9430"/>
                    </a:cubicBezTo>
                    <a:cubicBezTo>
                      <a:pt x="65818" y="12287"/>
                      <a:pt x="68199" y="15716"/>
                      <a:pt x="70104" y="19526"/>
                    </a:cubicBezTo>
                    <a:cubicBezTo>
                      <a:pt x="72009" y="23336"/>
                      <a:pt x="73343" y="27337"/>
                      <a:pt x="74200" y="31433"/>
                    </a:cubicBezTo>
                    <a:cubicBezTo>
                      <a:pt x="74962" y="35528"/>
                      <a:pt x="75438" y="39815"/>
                      <a:pt x="75438" y="44196"/>
                    </a:cubicBezTo>
                    <a:cubicBezTo>
                      <a:pt x="75438" y="48578"/>
                      <a:pt x="75057" y="52864"/>
                      <a:pt x="74200" y="56960"/>
                    </a:cubicBezTo>
                    <a:cubicBezTo>
                      <a:pt x="73438" y="61055"/>
                      <a:pt x="72009" y="65056"/>
                      <a:pt x="70104" y="68866"/>
                    </a:cubicBezTo>
                    <a:cubicBezTo>
                      <a:pt x="68199" y="72676"/>
                      <a:pt x="65818" y="76010"/>
                      <a:pt x="63055" y="78962"/>
                    </a:cubicBezTo>
                    <a:cubicBezTo>
                      <a:pt x="60293" y="81820"/>
                      <a:pt x="56674" y="84106"/>
                      <a:pt x="52292" y="85820"/>
                    </a:cubicBezTo>
                    <a:moveTo>
                      <a:pt x="37814" y="72485"/>
                    </a:moveTo>
                    <a:cubicBezTo>
                      <a:pt x="41434" y="72485"/>
                      <a:pt x="44577" y="71628"/>
                      <a:pt x="47339" y="69914"/>
                    </a:cubicBezTo>
                    <a:cubicBezTo>
                      <a:pt x="50102" y="68199"/>
                      <a:pt x="52292" y="65818"/>
                      <a:pt x="53816" y="62960"/>
                    </a:cubicBezTo>
                    <a:cubicBezTo>
                      <a:pt x="55340" y="60103"/>
                      <a:pt x="56483" y="57055"/>
                      <a:pt x="57245" y="53912"/>
                    </a:cubicBezTo>
                    <a:cubicBezTo>
                      <a:pt x="58007" y="50768"/>
                      <a:pt x="58388" y="47530"/>
                      <a:pt x="58388" y="44291"/>
                    </a:cubicBezTo>
                    <a:cubicBezTo>
                      <a:pt x="58388" y="40767"/>
                      <a:pt x="58007" y="37433"/>
                      <a:pt x="57245" y="34290"/>
                    </a:cubicBezTo>
                    <a:cubicBezTo>
                      <a:pt x="56483" y="31147"/>
                      <a:pt x="55436" y="28099"/>
                      <a:pt x="53912" y="25337"/>
                    </a:cubicBezTo>
                    <a:cubicBezTo>
                      <a:pt x="52388" y="22574"/>
                      <a:pt x="50292" y="20288"/>
                      <a:pt x="47530" y="18574"/>
                    </a:cubicBezTo>
                    <a:cubicBezTo>
                      <a:pt x="44768" y="16859"/>
                      <a:pt x="41529" y="16002"/>
                      <a:pt x="37910" y="16002"/>
                    </a:cubicBezTo>
                    <a:cubicBezTo>
                      <a:pt x="34290" y="16002"/>
                      <a:pt x="31052" y="16859"/>
                      <a:pt x="28194" y="18669"/>
                    </a:cubicBezTo>
                    <a:cubicBezTo>
                      <a:pt x="25432" y="20384"/>
                      <a:pt x="23241" y="22765"/>
                      <a:pt x="21717" y="25622"/>
                    </a:cubicBezTo>
                    <a:cubicBezTo>
                      <a:pt x="20193" y="28480"/>
                      <a:pt x="19145" y="31528"/>
                      <a:pt x="18383" y="34671"/>
                    </a:cubicBezTo>
                    <a:cubicBezTo>
                      <a:pt x="17717" y="37814"/>
                      <a:pt x="17336" y="41053"/>
                      <a:pt x="17336" y="44387"/>
                    </a:cubicBezTo>
                    <a:cubicBezTo>
                      <a:pt x="17336" y="49054"/>
                      <a:pt x="17907" y="53531"/>
                      <a:pt x="19145" y="57531"/>
                    </a:cubicBezTo>
                    <a:cubicBezTo>
                      <a:pt x="20384" y="61627"/>
                      <a:pt x="22574" y="65151"/>
                      <a:pt x="25813" y="68104"/>
                    </a:cubicBezTo>
                    <a:cubicBezTo>
                      <a:pt x="29051" y="71152"/>
                      <a:pt x="33052" y="72581"/>
                      <a:pt x="37910" y="72581"/>
                    </a:cubicBezTo>
                  </a:path>
                </a:pathLst>
              </a:custGeom>
              <a:solidFill>
                <a:srgbClr val="291D5B"/>
              </a:solidFill>
              <a:ln w="9525" cap="flat">
                <a:noFill/>
                <a:prstDash val="solid"/>
                <a:miter/>
              </a:ln>
            </p:spPr>
            <p:txBody>
              <a:bodyPr rtlCol="0" anchor="ctr"/>
              <a:lstStyle/>
              <a:p>
                <a:endParaRPr lang="nl-NL"/>
              </a:p>
            </p:txBody>
          </p:sp>
        </p:grpSp>
      </p:grpSp>
      <p:sp>
        <p:nvSpPr>
          <p:cNvPr id="2" name="Tijdelijke aanduiding voor titel 1">
            <a:extLst>
              <a:ext uri="{FF2B5EF4-FFF2-40B4-BE49-F238E27FC236}">
                <a16:creationId xmlns:a16="http://schemas.microsoft.com/office/drawing/2014/main" id="{736D012D-22A6-2B4D-987C-D6EBC2B52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A18BB43-6D1E-55EC-0410-55B247F26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85426354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63" r:id="rId3"/>
    <p:sldLayoutId id="2147483660" r:id="rId4"/>
    <p:sldLayoutId id="2147483662" r:id="rId5"/>
    <p:sldLayoutId id="2147483656" r:id="rId6"/>
    <p:sldLayoutId id="2147483661" r:id="rId7"/>
    <p:sldLayoutId id="2147483657" r:id="rId8"/>
    <p:sldLayoutId id="2147483691" r:id="rId9"/>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SzPct val="160000"/>
        <a:buFontTx/>
        <a:buBlip>
          <a:blip r:embed="rId11">
            <a:extLst>
              <a:ext uri="{96DAC541-7B7A-43D3-8B79-37D633B846F1}">
                <asvg:svgBlip xmlns:asvg="http://schemas.microsoft.com/office/drawing/2016/SVG/main" r:embed="rId12"/>
              </a:ext>
            </a:extLst>
          </a:blip>
        </a:buBlip>
        <a:defRPr sz="2600" b="1"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SzPct val="160000"/>
        <a:buFontTx/>
        <a:buBlip>
          <a:blip r:embed="rId11">
            <a:extLst>
              <a:ext uri="{96DAC541-7B7A-43D3-8B79-37D633B846F1}">
                <asvg:svgBlip xmlns:asvg="http://schemas.microsoft.com/office/drawing/2016/SVG/main" r:embed="rId12"/>
              </a:ext>
            </a:extLst>
          </a:blip>
        </a:buBlip>
        <a:defRPr sz="2100" b="1" kern="1200">
          <a:solidFill>
            <a:schemeClr val="tx1"/>
          </a:solidFill>
          <a:latin typeface="+mn-lt"/>
          <a:ea typeface="+mn-ea"/>
          <a:cs typeface="+mn-cs"/>
        </a:defRPr>
      </a:lvl2pPr>
      <a:lvl3pPr marL="1296000" indent="-360000" algn="l" defTabSz="914400" rtl="0" eaLnBrk="1" latinLnBrk="0" hangingPunct="1">
        <a:lnSpc>
          <a:spcPct val="90000"/>
        </a:lnSpc>
        <a:spcBef>
          <a:spcPts val="500"/>
        </a:spcBef>
        <a:buSzPct val="160000"/>
        <a:buFontTx/>
        <a:buBlip>
          <a:blip r:embed="rId11">
            <a:extLst>
              <a:ext uri="{96DAC541-7B7A-43D3-8B79-37D633B846F1}">
                <asvg:svgBlip xmlns:asvg="http://schemas.microsoft.com/office/drawing/2016/SVG/main" r:embed="rId12"/>
              </a:ext>
            </a:extLst>
          </a:blip>
        </a:buBlip>
        <a:defRPr sz="16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D2567CA-8246-A50A-FF07-FE7FBE60A1FE}"/>
              </a:ext>
            </a:extLst>
          </p:cNvPr>
          <p:cNvSpPr/>
          <p:nvPr userDrawn="1"/>
        </p:nvSpPr>
        <p:spPr>
          <a:xfrm>
            <a:off x="9413655" y="4787106"/>
            <a:ext cx="3908415" cy="3550010"/>
          </a:xfrm>
          <a:custGeom>
            <a:avLst/>
            <a:gdLst>
              <a:gd name="connsiteX0" fmla="*/ 4295299 w 5833395"/>
              <a:gd name="connsiteY0" fmla="*/ 0 h 5207222"/>
              <a:gd name="connsiteX1" fmla="*/ 0 w 5833395"/>
              <a:gd name="connsiteY1" fmla="*/ 2188559 h 5207222"/>
              <a:gd name="connsiteX2" fmla="*/ 1538097 w 5833395"/>
              <a:gd name="connsiteY2" fmla="*/ 5207223 h 5207222"/>
              <a:gd name="connsiteX3" fmla="*/ 5833396 w 5833395"/>
              <a:gd name="connsiteY3" fmla="*/ 3018663 h 5207222"/>
              <a:gd name="connsiteX4" fmla="*/ 4295299 w 5833395"/>
              <a:gd name="connsiteY4" fmla="*/ 0 h 5207222"/>
              <a:gd name="connsiteX5" fmla="*/ 4295299 w 5833395"/>
              <a:gd name="connsiteY5" fmla="*/ 0 h 52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3395" h="5207222">
                <a:moveTo>
                  <a:pt x="4295299" y="0"/>
                </a:moveTo>
                <a:lnTo>
                  <a:pt x="0" y="2188559"/>
                </a:lnTo>
                <a:lnTo>
                  <a:pt x="1538097" y="5207223"/>
                </a:lnTo>
                <a:lnTo>
                  <a:pt x="5833396" y="3018663"/>
                </a:lnTo>
                <a:lnTo>
                  <a:pt x="4295299" y="0"/>
                </a:lnTo>
                <a:lnTo>
                  <a:pt x="4295299" y="0"/>
                </a:lnTo>
                <a:close/>
              </a:path>
            </a:pathLst>
          </a:custGeom>
          <a:solidFill>
            <a:schemeClr val="bg1"/>
          </a:solidFill>
          <a:ln w="9525" cap="flat">
            <a:noFill/>
            <a:prstDash val="solid"/>
            <a:miter/>
          </a:ln>
        </p:spPr>
        <p:txBody>
          <a:bodyPr rtlCol="0" anchor="ctr"/>
          <a:lstStyle/>
          <a:p>
            <a:endParaRPr lang="nl-NL"/>
          </a:p>
        </p:txBody>
      </p:sp>
      <p:grpSp>
        <p:nvGrpSpPr>
          <p:cNvPr id="15" name="Graphic 4">
            <a:extLst>
              <a:ext uri="{FF2B5EF4-FFF2-40B4-BE49-F238E27FC236}">
                <a16:creationId xmlns:a16="http://schemas.microsoft.com/office/drawing/2014/main" id="{32E29498-0999-6285-E5C4-10E9709E882F}"/>
              </a:ext>
            </a:extLst>
          </p:cNvPr>
          <p:cNvGrpSpPr/>
          <p:nvPr/>
        </p:nvGrpSpPr>
        <p:grpSpPr>
          <a:xfrm>
            <a:off x="10412559" y="5808427"/>
            <a:ext cx="1501071" cy="873849"/>
            <a:chOff x="4690109" y="2322003"/>
            <a:chExt cx="2201799" cy="1281779"/>
          </a:xfrm>
        </p:grpSpPr>
        <p:sp>
          <p:nvSpPr>
            <p:cNvPr id="16" name="Vrije vorm: vorm 15">
              <a:extLst>
                <a:ext uri="{FF2B5EF4-FFF2-40B4-BE49-F238E27FC236}">
                  <a16:creationId xmlns:a16="http://schemas.microsoft.com/office/drawing/2014/main" id="{CF16238A-BC36-A6F2-AABD-F302654CB268}"/>
                </a:ext>
              </a:extLst>
            </p:cNvPr>
            <p:cNvSpPr/>
            <p:nvPr/>
          </p:nvSpPr>
          <p:spPr>
            <a:xfrm>
              <a:off x="6122765" y="2322003"/>
              <a:ext cx="406517" cy="698944"/>
            </a:xfrm>
            <a:custGeom>
              <a:avLst/>
              <a:gdLst>
                <a:gd name="connsiteX0" fmla="*/ 0 w 406517"/>
                <a:gd name="connsiteY0" fmla="*/ 0 h 698944"/>
                <a:gd name="connsiteX1" fmla="*/ 36195 w 406517"/>
                <a:gd name="connsiteY1" fmla="*/ 72295 h 698944"/>
                <a:gd name="connsiteX2" fmla="*/ 50387 w 406517"/>
                <a:gd name="connsiteY2" fmla="*/ 100679 h 698944"/>
                <a:gd name="connsiteX3" fmla="*/ 36195 w 406517"/>
                <a:gd name="connsiteY3" fmla="*/ 72295 h 698944"/>
                <a:gd name="connsiteX4" fmla="*/ 2667 w 406517"/>
                <a:gd name="connsiteY4" fmla="*/ 5334 h 698944"/>
                <a:gd name="connsiteX5" fmla="*/ 0 w 406517"/>
                <a:gd name="connsiteY5" fmla="*/ 0 h 698944"/>
                <a:gd name="connsiteX6" fmla="*/ 80391 w 406517"/>
                <a:gd name="connsiteY6" fmla="*/ 343757 h 698944"/>
                <a:gd name="connsiteX7" fmla="*/ 80391 w 406517"/>
                <a:gd name="connsiteY7" fmla="*/ 343757 h 698944"/>
                <a:gd name="connsiteX8" fmla="*/ 266795 w 406517"/>
                <a:gd name="connsiteY8" fmla="*/ 478536 h 698944"/>
                <a:gd name="connsiteX9" fmla="*/ 351854 w 406517"/>
                <a:gd name="connsiteY9" fmla="*/ 635222 h 698944"/>
                <a:gd name="connsiteX10" fmla="*/ 365188 w 406517"/>
                <a:gd name="connsiteY10" fmla="*/ 697992 h 698944"/>
                <a:gd name="connsiteX11" fmla="*/ 365760 w 406517"/>
                <a:gd name="connsiteY11" fmla="*/ 697992 h 698944"/>
                <a:gd name="connsiteX12" fmla="*/ 402622 w 406517"/>
                <a:gd name="connsiteY12" fmla="*/ 698945 h 698944"/>
                <a:gd name="connsiteX13" fmla="*/ 403098 w 406517"/>
                <a:gd name="connsiteY13" fmla="*/ 698945 h 698944"/>
                <a:gd name="connsiteX14" fmla="*/ 403384 w 406517"/>
                <a:gd name="connsiteY14" fmla="*/ 695039 h 698944"/>
                <a:gd name="connsiteX15" fmla="*/ 404051 w 406517"/>
                <a:gd name="connsiteY15" fmla="*/ 685609 h 698944"/>
                <a:gd name="connsiteX16" fmla="*/ 95 w 406517"/>
                <a:gd name="connsiteY16" fmla="*/ 95 h 698944"/>
                <a:gd name="connsiteX17" fmla="*/ 159258 w 406517"/>
                <a:gd name="connsiteY17" fmla="*/ 239649 h 698944"/>
                <a:gd name="connsiteX18" fmla="*/ 158877 w 406517"/>
                <a:gd name="connsiteY18" fmla="*/ 239363 h 698944"/>
                <a:gd name="connsiteX19" fmla="*/ 159258 w 406517"/>
                <a:gd name="connsiteY19" fmla="*/ 239649 h 698944"/>
                <a:gd name="connsiteX20" fmla="*/ 140875 w 406517"/>
                <a:gd name="connsiteY20" fmla="*/ 228600 h 698944"/>
                <a:gd name="connsiteX21" fmla="*/ 140875 w 406517"/>
                <a:gd name="connsiteY21" fmla="*/ 228600 h 698944"/>
                <a:gd name="connsiteX22" fmla="*/ 114871 w 406517"/>
                <a:gd name="connsiteY22" fmla="*/ 255651 h 698944"/>
                <a:gd name="connsiteX23" fmla="*/ 140875 w 406517"/>
                <a:gd name="connsiteY23" fmla="*/ 228600 h 698944"/>
                <a:gd name="connsiteX24" fmla="*/ 144494 w 406517"/>
                <a:gd name="connsiteY24" fmla="*/ 230600 h 698944"/>
                <a:gd name="connsiteX25" fmla="*/ 149828 w 406517"/>
                <a:gd name="connsiteY25" fmla="*/ 233648 h 698944"/>
                <a:gd name="connsiteX26" fmla="*/ 151829 w 406517"/>
                <a:gd name="connsiteY26" fmla="*/ 234887 h 698944"/>
                <a:gd name="connsiteX27" fmla="*/ 149828 w 406517"/>
                <a:gd name="connsiteY27" fmla="*/ 233648 h 698944"/>
                <a:gd name="connsiteX28" fmla="*/ 144494 w 406517"/>
                <a:gd name="connsiteY28" fmla="*/ 230600 h 69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6517" h="698944">
                  <a:moveTo>
                    <a:pt x="0" y="0"/>
                  </a:moveTo>
                  <a:lnTo>
                    <a:pt x="36195" y="72295"/>
                  </a:lnTo>
                  <a:lnTo>
                    <a:pt x="50387" y="100679"/>
                  </a:lnTo>
                  <a:lnTo>
                    <a:pt x="36195" y="72295"/>
                  </a:lnTo>
                  <a:lnTo>
                    <a:pt x="2667" y="5334"/>
                  </a:lnTo>
                  <a:lnTo>
                    <a:pt x="0" y="0"/>
                  </a:lnTo>
                  <a:lnTo>
                    <a:pt x="80391" y="343757"/>
                  </a:lnTo>
                  <a:lnTo>
                    <a:pt x="80391" y="343757"/>
                  </a:lnTo>
                  <a:cubicBezTo>
                    <a:pt x="153257" y="379095"/>
                    <a:pt x="219646" y="412623"/>
                    <a:pt x="266795" y="478536"/>
                  </a:cubicBezTo>
                  <a:cubicBezTo>
                    <a:pt x="307086" y="534924"/>
                    <a:pt x="332708" y="568928"/>
                    <a:pt x="351854" y="635222"/>
                  </a:cubicBezTo>
                  <a:cubicBezTo>
                    <a:pt x="357759" y="655796"/>
                    <a:pt x="363284" y="676656"/>
                    <a:pt x="365188" y="697992"/>
                  </a:cubicBezTo>
                  <a:lnTo>
                    <a:pt x="365760" y="697992"/>
                  </a:lnTo>
                  <a:lnTo>
                    <a:pt x="402622" y="698945"/>
                  </a:lnTo>
                  <a:lnTo>
                    <a:pt x="403098" y="698945"/>
                  </a:lnTo>
                  <a:lnTo>
                    <a:pt x="403384" y="695039"/>
                  </a:lnTo>
                  <a:lnTo>
                    <a:pt x="404051" y="685609"/>
                  </a:lnTo>
                  <a:cubicBezTo>
                    <a:pt x="440150" y="251746"/>
                    <a:pt x="69247" y="52197"/>
                    <a:pt x="95" y="95"/>
                  </a:cubicBezTo>
                  <a:moveTo>
                    <a:pt x="159258" y="239649"/>
                  </a:moveTo>
                  <a:cubicBezTo>
                    <a:pt x="159258" y="239649"/>
                    <a:pt x="158972" y="239459"/>
                    <a:pt x="158877" y="239363"/>
                  </a:cubicBezTo>
                  <a:lnTo>
                    <a:pt x="159258" y="239649"/>
                  </a:lnTo>
                  <a:moveTo>
                    <a:pt x="140875" y="228600"/>
                  </a:moveTo>
                  <a:lnTo>
                    <a:pt x="140875" y="228600"/>
                  </a:lnTo>
                  <a:lnTo>
                    <a:pt x="114871" y="255651"/>
                  </a:lnTo>
                  <a:lnTo>
                    <a:pt x="140875" y="228600"/>
                  </a:lnTo>
                  <a:close/>
                  <a:moveTo>
                    <a:pt x="144494" y="230600"/>
                  </a:moveTo>
                  <a:cubicBezTo>
                    <a:pt x="145923" y="231362"/>
                    <a:pt x="147638" y="232410"/>
                    <a:pt x="149828" y="233648"/>
                  </a:cubicBezTo>
                  <a:cubicBezTo>
                    <a:pt x="150019" y="233839"/>
                    <a:pt x="150781" y="234315"/>
                    <a:pt x="151829" y="234887"/>
                  </a:cubicBezTo>
                  <a:lnTo>
                    <a:pt x="149828" y="233648"/>
                  </a:lnTo>
                  <a:cubicBezTo>
                    <a:pt x="147638" y="232315"/>
                    <a:pt x="145923" y="231362"/>
                    <a:pt x="144494" y="230600"/>
                  </a:cubicBezTo>
                </a:path>
              </a:pathLst>
            </a:custGeom>
            <a:solidFill>
              <a:schemeClr val="accent1"/>
            </a:solidFill>
            <a:ln w="952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77A755A3-4960-5B44-8AB0-968FD2DF7485}"/>
                </a:ext>
              </a:extLst>
            </p:cNvPr>
            <p:cNvSpPr/>
            <p:nvPr/>
          </p:nvSpPr>
          <p:spPr>
            <a:xfrm>
              <a:off x="6518433" y="2324766"/>
              <a:ext cx="373475" cy="436340"/>
            </a:xfrm>
            <a:custGeom>
              <a:avLst/>
              <a:gdLst>
                <a:gd name="connsiteX0" fmla="*/ 373380 w 373475"/>
                <a:gd name="connsiteY0" fmla="*/ 0 h 436340"/>
                <a:gd name="connsiteX1" fmla="*/ 352330 w 373475"/>
                <a:gd name="connsiteY1" fmla="*/ 12859 h 436340"/>
                <a:gd name="connsiteX2" fmla="*/ 352330 w 373475"/>
                <a:gd name="connsiteY2" fmla="*/ 12859 h 436340"/>
                <a:gd name="connsiteX3" fmla="*/ 0 w 373475"/>
                <a:gd name="connsiteY3" fmla="*/ 312230 h 436340"/>
                <a:gd name="connsiteX4" fmla="*/ 48482 w 373475"/>
                <a:gd name="connsiteY4" fmla="*/ 436340 h 436340"/>
                <a:gd name="connsiteX5" fmla="*/ 324707 w 373475"/>
                <a:gd name="connsiteY5" fmla="*/ 290608 h 436340"/>
                <a:gd name="connsiteX6" fmla="*/ 324707 w 373475"/>
                <a:gd name="connsiteY6" fmla="*/ 290608 h 436340"/>
                <a:gd name="connsiteX7" fmla="*/ 373475 w 373475"/>
                <a:gd name="connsiteY7" fmla="*/ 0 h 43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475" h="436340">
                  <a:moveTo>
                    <a:pt x="373380" y="0"/>
                  </a:moveTo>
                  <a:lnTo>
                    <a:pt x="352330" y="12859"/>
                  </a:lnTo>
                  <a:lnTo>
                    <a:pt x="352330" y="12859"/>
                  </a:lnTo>
                  <a:cubicBezTo>
                    <a:pt x="226790" y="81820"/>
                    <a:pt x="52673" y="228028"/>
                    <a:pt x="0" y="312230"/>
                  </a:cubicBezTo>
                  <a:cubicBezTo>
                    <a:pt x="19240" y="350710"/>
                    <a:pt x="35814" y="392144"/>
                    <a:pt x="48482" y="436340"/>
                  </a:cubicBezTo>
                  <a:cubicBezTo>
                    <a:pt x="71247" y="420243"/>
                    <a:pt x="220218" y="336613"/>
                    <a:pt x="324707" y="290608"/>
                  </a:cubicBezTo>
                  <a:lnTo>
                    <a:pt x="324707" y="290608"/>
                  </a:lnTo>
                  <a:lnTo>
                    <a:pt x="373475" y="0"/>
                  </a:lnTo>
                  <a:close/>
                </a:path>
              </a:pathLst>
            </a:custGeom>
            <a:solidFill>
              <a:schemeClr val="accent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7689E77-70A8-CA36-0244-8004818A5F73}"/>
                </a:ext>
              </a:extLst>
            </p:cNvPr>
            <p:cNvSpPr/>
            <p:nvPr/>
          </p:nvSpPr>
          <p:spPr>
            <a:xfrm>
              <a:off x="4690109" y="2726340"/>
              <a:ext cx="180498" cy="298323"/>
            </a:xfrm>
            <a:custGeom>
              <a:avLst/>
              <a:gdLst>
                <a:gd name="connsiteX0" fmla="*/ 86106 w 180498"/>
                <a:gd name="connsiteY0" fmla="*/ 298323 h 298323"/>
                <a:gd name="connsiteX1" fmla="*/ 23146 w 180498"/>
                <a:gd name="connsiteY1" fmla="*/ 269462 h 298323"/>
                <a:gd name="connsiteX2" fmla="*/ 0 w 180498"/>
                <a:gd name="connsiteY2" fmla="*/ 189357 h 298323"/>
                <a:gd name="connsiteX3" fmla="*/ 24003 w 180498"/>
                <a:gd name="connsiteY3" fmla="*/ 110109 h 298323"/>
                <a:gd name="connsiteX4" fmla="*/ 86201 w 180498"/>
                <a:gd name="connsiteY4" fmla="*/ 80867 h 298323"/>
                <a:gd name="connsiteX5" fmla="*/ 132969 w 180498"/>
                <a:gd name="connsiteY5" fmla="*/ 100394 h 298323"/>
                <a:gd name="connsiteX6" fmla="*/ 132969 w 180498"/>
                <a:gd name="connsiteY6" fmla="*/ 21527 h 298323"/>
                <a:gd name="connsiteX7" fmla="*/ 180499 w 180498"/>
                <a:gd name="connsiteY7" fmla="*/ 0 h 298323"/>
                <a:gd name="connsiteX8" fmla="*/ 180499 w 180498"/>
                <a:gd name="connsiteY8" fmla="*/ 293465 h 298323"/>
                <a:gd name="connsiteX9" fmla="*/ 132969 w 180498"/>
                <a:gd name="connsiteY9" fmla="*/ 293465 h 298323"/>
                <a:gd name="connsiteX10" fmla="*/ 132969 w 180498"/>
                <a:gd name="connsiteY10" fmla="*/ 278416 h 298323"/>
                <a:gd name="connsiteX11" fmla="*/ 86201 w 180498"/>
                <a:gd name="connsiteY11" fmla="*/ 298323 h 298323"/>
                <a:gd name="connsiteX12" fmla="*/ 93536 w 180498"/>
                <a:gd name="connsiteY12" fmla="*/ 252794 h 298323"/>
                <a:gd name="connsiteX13" fmla="*/ 132969 w 180498"/>
                <a:gd name="connsiteY13" fmla="*/ 232886 h 298323"/>
                <a:gd name="connsiteX14" fmla="*/ 132969 w 180498"/>
                <a:gd name="connsiteY14" fmla="*/ 145923 h 298323"/>
                <a:gd name="connsiteX15" fmla="*/ 93536 w 180498"/>
                <a:gd name="connsiteY15" fmla="*/ 126016 h 298323"/>
                <a:gd name="connsiteX16" fmla="*/ 59627 w 180498"/>
                <a:gd name="connsiteY16" fmla="*/ 142494 h 298323"/>
                <a:gd name="connsiteX17" fmla="*/ 47625 w 180498"/>
                <a:gd name="connsiteY17" fmla="*/ 189452 h 298323"/>
                <a:gd name="connsiteX18" fmla="*/ 59817 w 180498"/>
                <a:gd name="connsiteY18" fmla="*/ 235553 h 298323"/>
                <a:gd name="connsiteX19" fmla="*/ 93536 w 180498"/>
                <a:gd name="connsiteY19" fmla="*/ 252794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3">
                  <a:moveTo>
                    <a:pt x="86106" y="298323"/>
                  </a:moveTo>
                  <a:cubicBezTo>
                    <a:pt x="59531" y="298323"/>
                    <a:pt x="38576" y="288703"/>
                    <a:pt x="23146" y="269462"/>
                  </a:cubicBezTo>
                  <a:cubicBezTo>
                    <a:pt x="7715" y="250222"/>
                    <a:pt x="0" y="223552"/>
                    <a:pt x="0" y="189357"/>
                  </a:cubicBezTo>
                  <a:cubicBezTo>
                    <a:pt x="0" y="155162"/>
                    <a:pt x="8001" y="129635"/>
                    <a:pt x="24003" y="110109"/>
                  </a:cubicBezTo>
                  <a:cubicBezTo>
                    <a:pt x="40005" y="90583"/>
                    <a:pt x="60770" y="80867"/>
                    <a:pt x="86201" y="80867"/>
                  </a:cubicBezTo>
                  <a:cubicBezTo>
                    <a:pt x="106204" y="80867"/>
                    <a:pt x="121825" y="87344"/>
                    <a:pt x="132969" y="100394"/>
                  </a:cubicBezTo>
                  <a:lnTo>
                    <a:pt x="132969" y="21527"/>
                  </a:lnTo>
                  <a:lnTo>
                    <a:pt x="180499" y="0"/>
                  </a:lnTo>
                  <a:lnTo>
                    <a:pt x="180499" y="293465"/>
                  </a:lnTo>
                  <a:lnTo>
                    <a:pt x="132969" y="293465"/>
                  </a:lnTo>
                  <a:lnTo>
                    <a:pt x="132969" y="278416"/>
                  </a:lnTo>
                  <a:cubicBezTo>
                    <a:pt x="122682" y="291656"/>
                    <a:pt x="107061" y="298323"/>
                    <a:pt x="86201" y="298323"/>
                  </a:cubicBezTo>
                  <a:moveTo>
                    <a:pt x="93536" y="252794"/>
                  </a:moveTo>
                  <a:cubicBezTo>
                    <a:pt x="111157" y="252794"/>
                    <a:pt x="124301" y="246126"/>
                    <a:pt x="132969" y="232886"/>
                  </a:cubicBezTo>
                  <a:lnTo>
                    <a:pt x="132969" y="145923"/>
                  </a:lnTo>
                  <a:cubicBezTo>
                    <a:pt x="124016" y="132683"/>
                    <a:pt x="110871" y="126016"/>
                    <a:pt x="93536" y="126016"/>
                  </a:cubicBezTo>
                  <a:cubicBezTo>
                    <a:pt x="78867" y="126016"/>
                    <a:pt x="67628" y="131540"/>
                    <a:pt x="59627" y="142494"/>
                  </a:cubicBezTo>
                  <a:cubicBezTo>
                    <a:pt x="51626" y="153448"/>
                    <a:pt x="47625" y="169164"/>
                    <a:pt x="47625" y="189452"/>
                  </a:cubicBezTo>
                  <a:cubicBezTo>
                    <a:pt x="47625" y="208693"/>
                    <a:pt x="51721" y="224123"/>
                    <a:pt x="59817" y="235553"/>
                  </a:cubicBezTo>
                  <a:cubicBezTo>
                    <a:pt x="67913" y="247079"/>
                    <a:pt x="79153" y="252794"/>
                    <a:pt x="93536" y="252794"/>
                  </a:cubicBezTo>
                </a:path>
              </a:pathLst>
            </a:custGeom>
            <a:solidFill>
              <a:srgbClr val="291D5B"/>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0E15B783-FD1B-22A3-DA26-FAACCD22AA90}"/>
                </a:ext>
              </a:extLst>
            </p:cNvPr>
            <p:cNvSpPr/>
            <p:nvPr/>
          </p:nvSpPr>
          <p:spPr>
            <a:xfrm>
              <a:off x="4931473" y="2807207"/>
              <a:ext cx="128777" cy="212597"/>
            </a:xfrm>
            <a:custGeom>
              <a:avLst/>
              <a:gdLst>
                <a:gd name="connsiteX0" fmla="*/ 0 w 128777"/>
                <a:gd name="connsiteY0" fmla="*/ 212598 h 212597"/>
                <a:gd name="connsiteX1" fmla="*/ 0 w 128777"/>
                <a:gd name="connsiteY1" fmla="*/ 4858 h 212597"/>
                <a:gd name="connsiteX2" fmla="*/ 47530 w 128777"/>
                <a:gd name="connsiteY2" fmla="*/ 4858 h 212597"/>
                <a:gd name="connsiteX3" fmla="*/ 47530 w 128777"/>
                <a:gd name="connsiteY3" fmla="*/ 26384 h 212597"/>
                <a:gd name="connsiteX4" fmla="*/ 90202 w 128777"/>
                <a:gd name="connsiteY4" fmla="*/ 0 h 212597"/>
                <a:gd name="connsiteX5" fmla="*/ 128778 w 128777"/>
                <a:gd name="connsiteY5" fmla="*/ 14192 h 212597"/>
                <a:gd name="connsiteX6" fmla="*/ 121825 w 128777"/>
                <a:gd name="connsiteY6" fmla="*/ 57721 h 212597"/>
                <a:gd name="connsiteX7" fmla="*/ 86487 w 128777"/>
                <a:gd name="connsiteY7" fmla="*/ 46768 h 212597"/>
                <a:gd name="connsiteX8" fmla="*/ 58864 w 128777"/>
                <a:gd name="connsiteY8" fmla="*/ 58198 h 212597"/>
                <a:gd name="connsiteX9" fmla="*/ 47530 w 128777"/>
                <a:gd name="connsiteY9" fmla="*/ 96393 h 212597"/>
                <a:gd name="connsiteX10" fmla="*/ 47530 w 128777"/>
                <a:gd name="connsiteY10" fmla="*/ 212598 h 212597"/>
                <a:gd name="connsiteX11" fmla="*/ 0 w 128777"/>
                <a:gd name="connsiteY11" fmla="*/ 212598 h 21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77" h="212597">
                  <a:moveTo>
                    <a:pt x="0" y="212598"/>
                  </a:moveTo>
                  <a:lnTo>
                    <a:pt x="0" y="4858"/>
                  </a:lnTo>
                  <a:lnTo>
                    <a:pt x="47530" y="4858"/>
                  </a:lnTo>
                  <a:lnTo>
                    <a:pt x="47530" y="26384"/>
                  </a:lnTo>
                  <a:cubicBezTo>
                    <a:pt x="55912" y="8763"/>
                    <a:pt x="70199" y="0"/>
                    <a:pt x="90202" y="0"/>
                  </a:cubicBezTo>
                  <a:cubicBezTo>
                    <a:pt x="104870" y="0"/>
                    <a:pt x="117729" y="4763"/>
                    <a:pt x="128778" y="14192"/>
                  </a:cubicBezTo>
                  <a:lnTo>
                    <a:pt x="121825" y="57721"/>
                  </a:lnTo>
                  <a:cubicBezTo>
                    <a:pt x="111538" y="50387"/>
                    <a:pt x="99727" y="46768"/>
                    <a:pt x="86487" y="46768"/>
                  </a:cubicBezTo>
                  <a:cubicBezTo>
                    <a:pt x="75628" y="46768"/>
                    <a:pt x="66389" y="50578"/>
                    <a:pt x="58864" y="58198"/>
                  </a:cubicBezTo>
                  <a:cubicBezTo>
                    <a:pt x="51244"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A2216EBA-6912-5524-4BEF-FAEFB9CA7F89}"/>
                </a:ext>
              </a:extLst>
            </p:cNvPr>
            <p:cNvSpPr/>
            <p:nvPr/>
          </p:nvSpPr>
          <p:spPr>
            <a:xfrm>
              <a:off x="5091207" y="2727197"/>
              <a:ext cx="56483" cy="292607"/>
            </a:xfrm>
            <a:custGeom>
              <a:avLst/>
              <a:gdLst>
                <a:gd name="connsiteX0" fmla="*/ 48387 w 56483"/>
                <a:gd name="connsiteY0" fmla="*/ 48101 h 292607"/>
                <a:gd name="connsiteX1" fmla="*/ 28480 w 56483"/>
                <a:gd name="connsiteY1" fmla="*/ 56483 h 292607"/>
                <a:gd name="connsiteX2" fmla="*/ 8382 w 56483"/>
                <a:gd name="connsiteY2" fmla="*/ 48101 h 292607"/>
                <a:gd name="connsiteX3" fmla="*/ 0 w 56483"/>
                <a:gd name="connsiteY3" fmla="*/ 28003 h 292607"/>
                <a:gd name="connsiteX4" fmla="*/ 8382 w 56483"/>
                <a:gd name="connsiteY4" fmla="*/ 8096 h 292607"/>
                <a:gd name="connsiteX5" fmla="*/ 28480 w 56483"/>
                <a:gd name="connsiteY5" fmla="*/ 0 h 292607"/>
                <a:gd name="connsiteX6" fmla="*/ 48387 w 56483"/>
                <a:gd name="connsiteY6" fmla="*/ 8096 h 292607"/>
                <a:gd name="connsiteX7" fmla="*/ 56483 w 56483"/>
                <a:gd name="connsiteY7" fmla="*/ 28003 h 292607"/>
                <a:gd name="connsiteX8" fmla="*/ 48387 w 56483"/>
                <a:gd name="connsiteY8" fmla="*/ 48101 h 292607"/>
                <a:gd name="connsiteX9" fmla="*/ 4477 w 56483"/>
                <a:gd name="connsiteY9" fmla="*/ 84868 h 292607"/>
                <a:gd name="connsiteX10" fmla="*/ 52007 w 56483"/>
                <a:gd name="connsiteY10" fmla="*/ 84868 h 292607"/>
                <a:gd name="connsiteX11" fmla="*/ 52007 w 56483"/>
                <a:gd name="connsiteY11" fmla="*/ 292608 h 292607"/>
                <a:gd name="connsiteX12" fmla="*/ 4477 w 56483"/>
                <a:gd name="connsiteY12" fmla="*/ 292608 h 292607"/>
                <a:gd name="connsiteX13" fmla="*/ 4477 w 56483"/>
                <a:gd name="connsiteY13" fmla="*/ 84868 h 29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83" h="292607">
                  <a:moveTo>
                    <a:pt x="48387" y="48101"/>
                  </a:moveTo>
                  <a:cubicBezTo>
                    <a:pt x="42958" y="53626"/>
                    <a:pt x="36290" y="56483"/>
                    <a:pt x="28480" y="56483"/>
                  </a:cubicBezTo>
                  <a:cubicBezTo>
                    <a:pt x="20669" y="56483"/>
                    <a:pt x="13907" y="53721"/>
                    <a:pt x="8382" y="48101"/>
                  </a:cubicBezTo>
                  <a:cubicBezTo>
                    <a:pt x="2858" y="42577"/>
                    <a:pt x="0" y="35814"/>
                    <a:pt x="0" y="28003"/>
                  </a:cubicBezTo>
                  <a:cubicBezTo>
                    <a:pt x="0" y="20193"/>
                    <a:pt x="2762" y="13525"/>
                    <a:pt x="8382" y="8096"/>
                  </a:cubicBezTo>
                  <a:cubicBezTo>
                    <a:pt x="13907" y="2667"/>
                    <a:pt x="20669" y="0"/>
                    <a:pt x="28480" y="0"/>
                  </a:cubicBezTo>
                  <a:cubicBezTo>
                    <a:pt x="36290" y="0"/>
                    <a:pt x="42958" y="2667"/>
                    <a:pt x="48387" y="8096"/>
                  </a:cubicBezTo>
                  <a:cubicBezTo>
                    <a:pt x="53816" y="13525"/>
                    <a:pt x="56483" y="20193"/>
                    <a:pt x="56483" y="28003"/>
                  </a:cubicBezTo>
                  <a:cubicBezTo>
                    <a:pt x="56483" y="35814"/>
                    <a:pt x="53721" y="42577"/>
                    <a:pt x="48387" y="48101"/>
                  </a:cubicBezTo>
                  <a:moveTo>
                    <a:pt x="4477" y="84868"/>
                  </a:moveTo>
                  <a:lnTo>
                    <a:pt x="52007" y="84868"/>
                  </a:lnTo>
                  <a:lnTo>
                    <a:pt x="52007" y="292608"/>
                  </a:lnTo>
                  <a:lnTo>
                    <a:pt x="4477" y="292608"/>
                  </a:lnTo>
                  <a:lnTo>
                    <a:pt x="4477" y="84868"/>
                  </a:lnTo>
                  <a:close/>
                </a:path>
              </a:pathLst>
            </a:custGeom>
            <a:solidFill>
              <a:srgbClr val="291D5B"/>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23F61FD8-3811-D894-DCB8-1D9E70EF85DD}"/>
                </a:ext>
              </a:extLst>
            </p:cNvPr>
            <p:cNvSpPr/>
            <p:nvPr/>
          </p:nvSpPr>
          <p:spPr>
            <a:xfrm>
              <a:off x="5194554" y="2807207"/>
              <a:ext cx="186594" cy="217455"/>
            </a:xfrm>
            <a:custGeom>
              <a:avLst/>
              <a:gdLst>
                <a:gd name="connsiteX0" fmla="*/ 95917 w 186594"/>
                <a:gd name="connsiteY0" fmla="*/ 217456 h 217455"/>
                <a:gd name="connsiteX1" fmla="*/ 25813 w 186594"/>
                <a:gd name="connsiteY1" fmla="*/ 188404 h 217455"/>
                <a:gd name="connsiteX2" fmla="*/ 0 w 186594"/>
                <a:gd name="connsiteY2" fmla="*/ 108490 h 217455"/>
                <a:gd name="connsiteX3" fmla="*/ 26003 w 186594"/>
                <a:gd name="connsiteY3" fmla="*/ 29051 h 217455"/>
                <a:gd name="connsiteX4" fmla="*/ 95917 w 186594"/>
                <a:gd name="connsiteY4" fmla="*/ 0 h 217455"/>
                <a:gd name="connsiteX5" fmla="*/ 161163 w 186594"/>
                <a:gd name="connsiteY5" fmla="*/ 24765 h 217455"/>
                <a:gd name="connsiteX6" fmla="*/ 186595 w 186594"/>
                <a:gd name="connsiteY6" fmla="*/ 97536 h 217455"/>
                <a:gd name="connsiteX7" fmla="*/ 184975 w 186594"/>
                <a:gd name="connsiteY7" fmla="*/ 126778 h 217455"/>
                <a:gd name="connsiteX8" fmla="*/ 47149 w 186594"/>
                <a:gd name="connsiteY8" fmla="*/ 126778 h 217455"/>
                <a:gd name="connsiteX9" fmla="*/ 62389 w 186594"/>
                <a:gd name="connsiteY9" fmla="*/ 162116 h 217455"/>
                <a:gd name="connsiteX10" fmla="*/ 95917 w 186594"/>
                <a:gd name="connsiteY10" fmla="*/ 175546 h 217455"/>
                <a:gd name="connsiteX11" fmla="*/ 139827 w 186594"/>
                <a:gd name="connsiteY11" fmla="*/ 154019 h 217455"/>
                <a:gd name="connsiteX12" fmla="*/ 169926 w 186594"/>
                <a:gd name="connsiteY12" fmla="*/ 184880 h 217455"/>
                <a:gd name="connsiteX13" fmla="*/ 95917 w 186594"/>
                <a:gd name="connsiteY13" fmla="*/ 217360 h 217455"/>
                <a:gd name="connsiteX14" fmla="*/ 47530 w 186594"/>
                <a:gd name="connsiteY14" fmla="*/ 87249 h 217455"/>
                <a:gd name="connsiteX15" fmla="*/ 139351 w 186594"/>
                <a:gd name="connsiteY15" fmla="*/ 87249 h 217455"/>
                <a:gd name="connsiteX16" fmla="*/ 125539 w 186594"/>
                <a:gd name="connsiteY16" fmla="*/ 53340 h 217455"/>
                <a:gd name="connsiteX17" fmla="*/ 95821 w 186594"/>
                <a:gd name="connsiteY17" fmla="*/ 41720 h 217455"/>
                <a:gd name="connsiteX18" fmla="*/ 62293 w 186594"/>
                <a:gd name="connsiteY18" fmla="*/ 52864 h 217455"/>
                <a:gd name="connsiteX19" fmla="*/ 47434 w 186594"/>
                <a:gd name="connsiteY19" fmla="*/ 87249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594" h="217455">
                  <a:moveTo>
                    <a:pt x="95917" y="217456"/>
                  </a:moveTo>
                  <a:cubicBezTo>
                    <a:pt x="66389" y="217456"/>
                    <a:pt x="43053" y="207740"/>
                    <a:pt x="25813" y="188404"/>
                  </a:cubicBezTo>
                  <a:cubicBezTo>
                    <a:pt x="8572" y="169069"/>
                    <a:pt x="0" y="142399"/>
                    <a:pt x="0" y="108490"/>
                  </a:cubicBezTo>
                  <a:cubicBezTo>
                    <a:pt x="0" y="74581"/>
                    <a:pt x="8668" y="48387"/>
                    <a:pt x="26003" y="29051"/>
                  </a:cubicBezTo>
                  <a:cubicBezTo>
                    <a:pt x="43339" y="9716"/>
                    <a:pt x="66675" y="0"/>
                    <a:pt x="95917" y="0"/>
                  </a:cubicBezTo>
                  <a:cubicBezTo>
                    <a:pt x="122492" y="0"/>
                    <a:pt x="144209" y="8287"/>
                    <a:pt x="161163" y="24765"/>
                  </a:cubicBezTo>
                  <a:cubicBezTo>
                    <a:pt x="178117" y="41338"/>
                    <a:pt x="186595" y="65532"/>
                    <a:pt x="186595" y="97536"/>
                  </a:cubicBezTo>
                  <a:cubicBezTo>
                    <a:pt x="186595" y="108680"/>
                    <a:pt x="186023" y="118396"/>
                    <a:pt x="184975" y="126778"/>
                  </a:cubicBezTo>
                  <a:lnTo>
                    <a:pt x="47149" y="126778"/>
                  </a:lnTo>
                  <a:cubicBezTo>
                    <a:pt x="48006" y="141446"/>
                    <a:pt x="53054" y="153162"/>
                    <a:pt x="62389" y="162116"/>
                  </a:cubicBezTo>
                  <a:cubicBezTo>
                    <a:pt x="71723" y="171069"/>
                    <a:pt x="82963" y="175546"/>
                    <a:pt x="95917" y="175546"/>
                  </a:cubicBezTo>
                  <a:cubicBezTo>
                    <a:pt x="114300" y="175546"/>
                    <a:pt x="128968" y="168402"/>
                    <a:pt x="139827" y="154019"/>
                  </a:cubicBezTo>
                  <a:lnTo>
                    <a:pt x="169926" y="184880"/>
                  </a:lnTo>
                  <a:cubicBezTo>
                    <a:pt x="151733" y="206597"/>
                    <a:pt x="127063" y="217360"/>
                    <a:pt x="95917" y="217360"/>
                  </a:cubicBezTo>
                  <a:moveTo>
                    <a:pt x="47530" y="87249"/>
                  </a:moveTo>
                  <a:lnTo>
                    <a:pt x="139351" y="87249"/>
                  </a:lnTo>
                  <a:cubicBezTo>
                    <a:pt x="138303" y="72390"/>
                    <a:pt x="133636" y="61055"/>
                    <a:pt x="125539" y="53340"/>
                  </a:cubicBezTo>
                  <a:cubicBezTo>
                    <a:pt x="117443" y="45625"/>
                    <a:pt x="107537" y="41720"/>
                    <a:pt x="95821" y="41720"/>
                  </a:cubicBezTo>
                  <a:cubicBezTo>
                    <a:pt x="82296" y="41720"/>
                    <a:pt x="71057" y="45434"/>
                    <a:pt x="62293" y="52864"/>
                  </a:cubicBezTo>
                  <a:cubicBezTo>
                    <a:pt x="53435" y="60293"/>
                    <a:pt x="48578" y="71723"/>
                    <a:pt x="47434" y="87249"/>
                  </a:cubicBezTo>
                </a:path>
              </a:pathLst>
            </a:custGeom>
            <a:solidFill>
              <a:srgbClr val="291D5B"/>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1812384E-EFB7-906C-AA09-668CE1FF5DE3}"/>
                </a:ext>
              </a:extLst>
            </p:cNvPr>
            <p:cNvSpPr/>
            <p:nvPr/>
          </p:nvSpPr>
          <p:spPr>
            <a:xfrm>
              <a:off x="5414391" y="2807207"/>
              <a:ext cx="160686" cy="217550"/>
            </a:xfrm>
            <a:custGeom>
              <a:avLst/>
              <a:gdLst>
                <a:gd name="connsiteX0" fmla="*/ 80867 w 160686"/>
                <a:gd name="connsiteY0" fmla="*/ 217456 h 217550"/>
                <a:gd name="connsiteX1" fmla="*/ 33528 w 160686"/>
                <a:gd name="connsiteY1" fmla="*/ 207740 h 217550"/>
                <a:gd name="connsiteX2" fmla="*/ 0 w 160686"/>
                <a:gd name="connsiteY2" fmla="*/ 181737 h 217550"/>
                <a:gd name="connsiteX3" fmla="*/ 32575 w 160686"/>
                <a:gd name="connsiteY3" fmla="*/ 154114 h 217550"/>
                <a:gd name="connsiteX4" fmla="*/ 80963 w 160686"/>
                <a:gd name="connsiteY4" fmla="*/ 176022 h 217550"/>
                <a:gd name="connsiteX5" fmla="*/ 114681 w 160686"/>
                <a:gd name="connsiteY5" fmla="*/ 155734 h 217550"/>
                <a:gd name="connsiteX6" fmla="*/ 108775 w 160686"/>
                <a:gd name="connsiteY6" fmla="*/ 143161 h 217550"/>
                <a:gd name="connsiteX7" fmla="*/ 96202 w 160686"/>
                <a:gd name="connsiteY7" fmla="*/ 134398 h 217550"/>
                <a:gd name="connsiteX8" fmla="*/ 74485 w 160686"/>
                <a:gd name="connsiteY8" fmla="*/ 125254 h 217550"/>
                <a:gd name="connsiteX9" fmla="*/ 22288 w 160686"/>
                <a:gd name="connsiteY9" fmla="*/ 98203 h 217550"/>
                <a:gd name="connsiteX10" fmla="*/ 5810 w 160686"/>
                <a:gd name="connsiteY10" fmla="*/ 57721 h 217550"/>
                <a:gd name="connsiteX11" fmla="*/ 26765 w 160686"/>
                <a:gd name="connsiteY11" fmla="*/ 15240 h 217550"/>
                <a:gd name="connsiteX12" fmla="*/ 79820 w 160686"/>
                <a:gd name="connsiteY12" fmla="*/ 0 h 217550"/>
                <a:gd name="connsiteX13" fmla="*/ 154210 w 160686"/>
                <a:gd name="connsiteY13" fmla="*/ 32099 h 217550"/>
                <a:gd name="connsiteX14" fmla="*/ 121253 w 160686"/>
                <a:gd name="connsiteY14" fmla="*/ 58960 h 217550"/>
                <a:gd name="connsiteX15" fmla="*/ 79820 w 160686"/>
                <a:gd name="connsiteY15" fmla="*/ 41529 h 217550"/>
                <a:gd name="connsiteX16" fmla="*/ 51816 w 160686"/>
                <a:gd name="connsiteY16" fmla="*/ 58579 h 217550"/>
                <a:gd name="connsiteX17" fmla="*/ 62198 w 160686"/>
                <a:gd name="connsiteY17" fmla="*/ 73247 h 217550"/>
                <a:gd name="connsiteX18" fmla="*/ 92488 w 160686"/>
                <a:gd name="connsiteY18" fmla="*/ 85820 h 217550"/>
                <a:gd name="connsiteX19" fmla="*/ 143446 w 160686"/>
                <a:gd name="connsiteY19" fmla="*/ 112681 h 217550"/>
                <a:gd name="connsiteX20" fmla="*/ 160687 w 160686"/>
                <a:gd name="connsiteY20" fmla="*/ 155734 h 217550"/>
                <a:gd name="connsiteX21" fmla="*/ 139160 w 160686"/>
                <a:gd name="connsiteY21" fmla="*/ 201454 h 217550"/>
                <a:gd name="connsiteX22" fmla="*/ 81058 w 160686"/>
                <a:gd name="connsiteY22" fmla="*/ 217551 h 2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686" h="217550">
                  <a:moveTo>
                    <a:pt x="80867" y="217456"/>
                  </a:moveTo>
                  <a:cubicBezTo>
                    <a:pt x="64008" y="217456"/>
                    <a:pt x="48292" y="214217"/>
                    <a:pt x="33528" y="207740"/>
                  </a:cubicBezTo>
                  <a:cubicBezTo>
                    <a:pt x="18764" y="201263"/>
                    <a:pt x="7525" y="192596"/>
                    <a:pt x="0" y="181737"/>
                  </a:cubicBezTo>
                  <a:lnTo>
                    <a:pt x="32575" y="154114"/>
                  </a:lnTo>
                  <a:cubicBezTo>
                    <a:pt x="47244" y="168783"/>
                    <a:pt x="63341" y="176022"/>
                    <a:pt x="80963" y="176022"/>
                  </a:cubicBezTo>
                  <a:cubicBezTo>
                    <a:pt x="103442" y="176022"/>
                    <a:pt x="114681" y="169259"/>
                    <a:pt x="114681" y="155734"/>
                  </a:cubicBezTo>
                  <a:cubicBezTo>
                    <a:pt x="114681" y="151162"/>
                    <a:pt x="112681" y="146971"/>
                    <a:pt x="108775" y="143161"/>
                  </a:cubicBezTo>
                  <a:cubicBezTo>
                    <a:pt x="104870" y="139351"/>
                    <a:pt x="100679" y="136493"/>
                    <a:pt x="96202" y="134398"/>
                  </a:cubicBezTo>
                  <a:cubicBezTo>
                    <a:pt x="91726" y="132397"/>
                    <a:pt x="84487" y="129350"/>
                    <a:pt x="74485" y="125254"/>
                  </a:cubicBezTo>
                  <a:cubicBezTo>
                    <a:pt x="50673" y="117443"/>
                    <a:pt x="33242" y="108395"/>
                    <a:pt x="22288" y="98203"/>
                  </a:cubicBezTo>
                  <a:cubicBezTo>
                    <a:pt x="11335" y="88011"/>
                    <a:pt x="5810" y="74581"/>
                    <a:pt x="5810" y="57721"/>
                  </a:cubicBezTo>
                  <a:cubicBezTo>
                    <a:pt x="5810" y="39529"/>
                    <a:pt x="12763" y="25432"/>
                    <a:pt x="26765" y="15240"/>
                  </a:cubicBezTo>
                  <a:cubicBezTo>
                    <a:pt x="40767" y="5048"/>
                    <a:pt x="58388" y="0"/>
                    <a:pt x="79820" y="0"/>
                  </a:cubicBezTo>
                  <a:cubicBezTo>
                    <a:pt x="111252" y="0"/>
                    <a:pt x="136017" y="10668"/>
                    <a:pt x="154210" y="32099"/>
                  </a:cubicBezTo>
                  <a:lnTo>
                    <a:pt x="121253" y="58960"/>
                  </a:lnTo>
                  <a:cubicBezTo>
                    <a:pt x="109061" y="47339"/>
                    <a:pt x="95250" y="41529"/>
                    <a:pt x="79820" y="41529"/>
                  </a:cubicBezTo>
                  <a:cubicBezTo>
                    <a:pt x="61150" y="41529"/>
                    <a:pt x="51816" y="47244"/>
                    <a:pt x="51816" y="58579"/>
                  </a:cubicBezTo>
                  <a:cubicBezTo>
                    <a:pt x="51816" y="64294"/>
                    <a:pt x="55245" y="69151"/>
                    <a:pt x="62198" y="73247"/>
                  </a:cubicBezTo>
                  <a:cubicBezTo>
                    <a:pt x="69151" y="77343"/>
                    <a:pt x="79248" y="81534"/>
                    <a:pt x="92488" y="85820"/>
                  </a:cubicBezTo>
                  <a:cubicBezTo>
                    <a:pt x="114967" y="93440"/>
                    <a:pt x="132017" y="102394"/>
                    <a:pt x="143446" y="112681"/>
                  </a:cubicBezTo>
                  <a:cubicBezTo>
                    <a:pt x="154972" y="122968"/>
                    <a:pt x="160687" y="137350"/>
                    <a:pt x="160687" y="155734"/>
                  </a:cubicBezTo>
                  <a:cubicBezTo>
                    <a:pt x="160687" y="175546"/>
                    <a:pt x="153543" y="190786"/>
                    <a:pt x="139160" y="201454"/>
                  </a:cubicBezTo>
                  <a:cubicBezTo>
                    <a:pt x="124777" y="212122"/>
                    <a:pt x="105442" y="217551"/>
                    <a:pt x="81058" y="217551"/>
                  </a:cubicBezTo>
                </a:path>
              </a:pathLst>
            </a:custGeom>
            <a:solidFill>
              <a:srgbClr val="291D5B"/>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3008F801-0200-0171-B048-BE609D92D135}"/>
                </a:ext>
              </a:extLst>
            </p:cNvPr>
            <p:cNvSpPr/>
            <p:nvPr/>
          </p:nvSpPr>
          <p:spPr>
            <a:xfrm>
              <a:off x="5605462" y="2726340"/>
              <a:ext cx="128397" cy="298323"/>
            </a:xfrm>
            <a:custGeom>
              <a:avLst/>
              <a:gdLst>
                <a:gd name="connsiteX0" fmla="*/ 79248 w 128397"/>
                <a:gd name="connsiteY0" fmla="*/ 298323 h 298323"/>
                <a:gd name="connsiteX1" fmla="*/ 30861 w 128397"/>
                <a:gd name="connsiteY1" fmla="*/ 245078 h 298323"/>
                <a:gd name="connsiteX2" fmla="*/ 30861 w 128397"/>
                <a:gd name="connsiteY2" fmla="*/ 127159 h 298323"/>
                <a:gd name="connsiteX3" fmla="*/ 0 w 128397"/>
                <a:gd name="connsiteY3" fmla="*/ 127159 h 298323"/>
                <a:gd name="connsiteX4" fmla="*/ 0 w 128397"/>
                <a:gd name="connsiteY4" fmla="*/ 85725 h 298323"/>
                <a:gd name="connsiteX5" fmla="*/ 30861 w 128397"/>
                <a:gd name="connsiteY5" fmla="*/ 85725 h 298323"/>
                <a:gd name="connsiteX6" fmla="*/ 30861 w 128397"/>
                <a:gd name="connsiteY6" fmla="*/ 22765 h 298323"/>
                <a:gd name="connsiteX7" fmla="*/ 78391 w 128397"/>
                <a:gd name="connsiteY7" fmla="*/ 0 h 298323"/>
                <a:gd name="connsiteX8" fmla="*/ 78391 w 128397"/>
                <a:gd name="connsiteY8" fmla="*/ 85725 h 298323"/>
                <a:gd name="connsiteX9" fmla="*/ 126397 w 128397"/>
                <a:gd name="connsiteY9" fmla="*/ 85725 h 298323"/>
                <a:gd name="connsiteX10" fmla="*/ 126397 w 128397"/>
                <a:gd name="connsiteY10" fmla="*/ 127159 h 298323"/>
                <a:gd name="connsiteX11" fmla="*/ 78391 w 128397"/>
                <a:gd name="connsiteY11" fmla="*/ 127159 h 298323"/>
                <a:gd name="connsiteX12" fmla="*/ 78391 w 128397"/>
                <a:gd name="connsiteY12" fmla="*/ 235649 h 298323"/>
                <a:gd name="connsiteX13" fmla="*/ 95917 w 128397"/>
                <a:gd name="connsiteY13" fmla="*/ 255556 h 298323"/>
                <a:gd name="connsiteX14" fmla="*/ 128397 w 128397"/>
                <a:gd name="connsiteY14" fmla="*/ 246221 h 298323"/>
                <a:gd name="connsiteX15" fmla="*/ 122682 w 128397"/>
                <a:gd name="connsiteY15" fmla="*/ 288893 h 298323"/>
                <a:gd name="connsiteX16" fmla="*/ 79153 w 128397"/>
                <a:gd name="connsiteY16" fmla="*/ 298228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397" h="298323">
                  <a:moveTo>
                    <a:pt x="79248" y="298323"/>
                  </a:moveTo>
                  <a:cubicBezTo>
                    <a:pt x="46958" y="298323"/>
                    <a:pt x="30861" y="280607"/>
                    <a:pt x="30861" y="245078"/>
                  </a:cubicBezTo>
                  <a:lnTo>
                    <a:pt x="30861" y="127159"/>
                  </a:lnTo>
                  <a:lnTo>
                    <a:pt x="0" y="127159"/>
                  </a:lnTo>
                  <a:lnTo>
                    <a:pt x="0" y="85725"/>
                  </a:lnTo>
                  <a:lnTo>
                    <a:pt x="30861" y="85725"/>
                  </a:lnTo>
                  <a:lnTo>
                    <a:pt x="30861" y="22765"/>
                  </a:lnTo>
                  <a:lnTo>
                    <a:pt x="78391" y="0"/>
                  </a:lnTo>
                  <a:lnTo>
                    <a:pt x="78391" y="85725"/>
                  </a:lnTo>
                  <a:lnTo>
                    <a:pt x="126397" y="85725"/>
                  </a:lnTo>
                  <a:lnTo>
                    <a:pt x="126397" y="127159"/>
                  </a:lnTo>
                  <a:lnTo>
                    <a:pt x="78391" y="127159"/>
                  </a:lnTo>
                  <a:lnTo>
                    <a:pt x="78391" y="235649"/>
                  </a:lnTo>
                  <a:cubicBezTo>
                    <a:pt x="78391" y="248984"/>
                    <a:pt x="84201" y="255556"/>
                    <a:pt x="95917" y="255556"/>
                  </a:cubicBezTo>
                  <a:cubicBezTo>
                    <a:pt x="106489" y="255556"/>
                    <a:pt x="117348" y="252413"/>
                    <a:pt x="128397" y="246221"/>
                  </a:cubicBezTo>
                  <a:lnTo>
                    <a:pt x="122682" y="288893"/>
                  </a:lnTo>
                  <a:cubicBezTo>
                    <a:pt x="110776" y="295085"/>
                    <a:pt x="96298" y="298228"/>
                    <a:pt x="79153" y="298228"/>
                  </a:cubicBezTo>
                </a:path>
              </a:pathLst>
            </a:custGeom>
            <a:solidFill>
              <a:srgbClr val="291D5B"/>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55CE6308-0B1F-4E9E-F1AE-A3B3D92984FF}"/>
                </a:ext>
              </a:extLst>
            </p:cNvPr>
            <p:cNvSpPr/>
            <p:nvPr/>
          </p:nvSpPr>
          <p:spPr>
            <a:xfrm>
              <a:off x="5765101" y="2807207"/>
              <a:ext cx="176783" cy="217455"/>
            </a:xfrm>
            <a:custGeom>
              <a:avLst/>
              <a:gdLst>
                <a:gd name="connsiteX0" fmla="*/ 130588 w 176783"/>
                <a:gd name="connsiteY0" fmla="*/ 212598 h 217455"/>
                <a:gd name="connsiteX1" fmla="*/ 130588 w 176783"/>
                <a:gd name="connsiteY1" fmla="*/ 195929 h 217455"/>
                <a:gd name="connsiteX2" fmla="*/ 75247 w 176783"/>
                <a:gd name="connsiteY2" fmla="*/ 217456 h 217455"/>
                <a:gd name="connsiteX3" fmla="*/ 20955 w 176783"/>
                <a:gd name="connsiteY3" fmla="*/ 199358 h 217455"/>
                <a:gd name="connsiteX4" fmla="*/ 0 w 176783"/>
                <a:gd name="connsiteY4" fmla="*/ 148304 h 217455"/>
                <a:gd name="connsiteX5" fmla="*/ 23813 w 176783"/>
                <a:gd name="connsiteY5" fmla="*/ 97060 h 217455"/>
                <a:gd name="connsiteX6" fmla="*/ 81343 w 176783"/>
                <a:gd name="connsiteY6" fmla="*/ 79629 h 217455"/>
                <a:gd name="connsiteX7" fmla="*/ 130492 w 176783"/>
                <a:gd name="connsiteY7" fmla="*/ 90583 h 217455"/>
                <a:gd name="connsiteX8" fmla="*/ 130492 w 176783"/>
                <a:gd name="connsiteY8" fmla="*/ 79629 h 217455"/>
                <a:gd name="connsiteX9" fmla="*/ 120491 w 176783"/>
                <a:gd name="connsiteY9" fmla="*/ 50768 h 217455"/>
                <a:gd name="connsiteX10" fmla="*/ 89821 w 176783"/>
                <a:gd name="connsiteY10" fmla="*/ 41815 h 217455"/>
                <a:gd name="connsiteX11" fmla="*/ 28004 w 176783"/>
                <a:gd name="connsiteY11" fmla="*/ 61341 h 217455"/>
                <a:gd name="connsiteX12" fmla="*/ 13335 w 176783"/>
                <a:gd name="connsiteY12" fmla="*/ 22765 h 217455"/>
                <a:gd name="connsiteX13" fmla="*/ 94679 w 176783"/>
                <a:gd name="connsiteY13" fmla="*/ 0 h 217455"/>
                <a:gd name="connsiteX14" fmla="*/ 123349 w 176783"/>
                <a:gd name="connsiteY14" fmla="*/ 2667 h 217455"/>
                <a:gd name="connsiteX15" fmla="*/ 148971 w 176783"/>
                <a:gd name="connsiteY15" fmla="*/ 13049 h 217455"/>
                <a:gd name="connsiteX16" fmla="*/ 169450 w 176783"/>
                <a:gd name="connsiteY16" fmla="*/ 37433 h 217455"/>
                <a:gd name="connsiteX17" fmla="*/ 176784 w 176783"/>
                <a:gd name="connsiteY17" fmla="*/ 78867 h 217455"/>
                <a:gd name="connsiteX18" fmla="*/ 176784 w 176783"/>
                <a:gd name="connsiteY18" fmla="*/ 212598 h 217455"/>
                <a:gd name="connsiteX19" fmla="*/ 130492 w 176783"/>
                <a:gd name="connsiteY19" fmla="*/ 212598 h 217455"/>
                <a:gd name="connsiteX20" fmla="*/ 84201 w 176783"/>
                <a:gd name="connsiteY20" fmla="*/ 175641 h 217455"/>
                <a:gd name="connsiteX21" fmla="*/ 130588 w 176783"/>
                <a:gd name="connsiteY21" fmla="*/ 155734 h 217455"/>
                <a:gd name="connsiteX22" fmla="*/ 130588 w 176783"/>
                <a:gd name="connsiteY22" fmla="*/ 128873 h 217455"/>
                <a:gd name="connsiteX23" fmla="*/ 89154 w 176783"/>
                <a:gd name="connsiteY23" fmla="*/ 120301 h 217455"/>
                <a:gd name="connsiteX24" fmla="*/ 58293 w 176783"/>
                <a:gd name="connsiteY24" fmla="*/ 127254 h 217455"/>
                <a:gd name="connsiteX25" fmla="*/ 46482 w 176783"/>
                <a:gd name="connsiteY25" fmla="*/ 148400 h 217455"/>
                <a:gd name="connsiteX26" fmla="*/ 56197 w 176783"/>
                <a:gd name="connsiteY26" fmla="*/ 168307 h 217455"/>
                <a:gd name="connsiteX27" fmla="*/ 84296 w 176783"/>
                <a:gd name="connsiteY27" fmla="*/ 17564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783" h="217455">
                  <a:moveTo>
                    <a:pt x="130588" y="212598"/>
                  </a:moveTo>
                  <a:lnTo>
                    <a:pt x="130588" y="195929"/>
                  </a:lnTo>
                  <a:cubicBezTo>
                    <a:pt x="116776" y="210312"/>
                    <a:pt x="98298" y="217456"/>
                    <a:pt x="75247" y="217456"/>
                  </a:cubicBezTo>
                  <a:cubicBezTo>
                    <a:pt x="52197" y="217456"/>
                    <a:pt x="34957" y="211455"/>
                    <a:pt x="20955" y="199358"/>
                  </a:cubicBezTo>
                  <a:cubicBezTo>
                    <a:pt x="6953" y="187262"/>
                    <a:pt x="0" y="170307"/>
                    <a:pt x="0" y="148304"/>
                  </a:cubicBezTo>
                  <a:cubicBezTo>
                    <a:pt x="0" y="126301"/>
                    <a:pt x="7906" y="108775"/>
                    <a:pt x="23813" y="97060"/>
                  </a:cubicBezTo>
                  <a:cubicBezTo>
                    <a:pt x="39624" y="85439"/>
                    <a:pt x="58864" y="79629"/>
                    <a:pt x="81343" y="79629"/>
                  </a:cubicBezTo>
                  <a:cubicBezTo>
                    <a:pt x="101155" y="79629"/>
                    <a:pt x="117538" y="83249"/>
                    <a:pt x="130492" y="90583"/>
                  </a:cubicBezTo>
                  <a:lnTo>
                    <a:pt x="130492" y="79629"/>
                  </a:lnTo>
                  <a:cubicBezTo>
                    <a:pt x="130492" y="66389"/>
                    <a:pt x="127159" y="56769"/>
                    <a:pt x="120491" y="50768"/>
                  </a:cubicBezTo>
                  <a:cubicBezTo>
                    <a:pt x="113824" y="44767"/>
                    <a:pt x="103632" y="41815"/>
                    <a:pt x="89821" y="41815"/>
                  </a:cubicBezTo>
                  <a:cubicBezTo>
                    <a:pt x="67342" y="41815"/>
                    <a:pt x="46768" y="48292"/>
                    <a:pt x="28004" y="61341"/>
                  </a:cubicBezTo>
                  <a:lnTo>
                    <a:pt x="13335" y="22765"/>
                  </a:lnTo>
                  <a:cubicBezTo>
                    <a:pt x="35814" y="7620"/>
                    <a:pt x="62960" y="0"/>
                    <a:pt x="94679" y="0"/>
                  </a:cubicBezTo>
                  <a:cubicBezTo>
                    <a:pt x="105537" y="0"/>
                    <a:pt x="115062" y="857"/>
                    <a:pt x="123349" y="2667"/>
                  </a:cubicBezTo>
                  <a:cubicBezTo>
                    <a:pt x="131635" y="4381"/>
                    <a:pt x="140113" y="7906"/>
                    <a:pt x="148971" y="13049"/>
                  </a:cubicBezTo>
                  <a:cubicBezTo>
                    <a:pt x="157829" y="18193"/>
                    <a:pt x="164592" y="26289"/>
                    <a:pt x="169450" y="37433"/>
                  </a:cubicBezTo>
                  <a:cubicBezTo>
                    <a:pt x="174307" y="48578"/>
                    <a:pt x="176784" y="62389"/>
                    <a:pt x="176784" y="78867"/>
                  </a:cubicBezTo>
                  <a:lnTo>
                    <a:pt x="176784" y="212598"/>
                  </a:lnTo>
                  <a:lnTo>
                    <a:pt x="130492" y="212598"/>
                  </a:lnTo>
                  <a:close/>
                  <a:moveTo>
                    <a:pt x="84201" y="175641"/>
                  </a:moveTo>
                  <a:cubicBezTo>
                    <a:pt x="102394" y="175641"/>
                    <a:pt x="117824" y="168974"/>
                    <a:pt x="130588" y="155734"/>
                  </a:cubicBezTo>
                  <a:lnTo>
                    <a:pt x="130588" y="128873"/>
                  </a:lnTo>
                  <a:cubicBezTo>
                    <a:pt x="118681" y="123158"/>
                    <a:pt x="104870" y="120301"/>
                    <a:pt x="89154" y="120301"/>
                  </a:cubicBezTo>
                  <a:cubicBezTo>
                    <a:pt x="76390" y="120301"/>
                    <a:pt x="66104" y="122587"/>
                    <a:pt x="58293" y="127254"/>
                  </a:cubicBezTo>
                  <a:cubicBezTo>
                    <a:pt x="50387" y="131826"/>
                    <a:pt x="46482" y="138875"/>
                    <a:pt x="46482" y="148400"/>
                  </a:cubicBezTo>
                  <a:cubicBezTo>
                    <a:pt x="46482" y="156781"/>
                    <a:pt x="49721" y="163449"/>
                    <a:pt x="56197" y="168307"/>
                  </a:cubicBezTo>
                  <a:cubicBezTo>
                    <a:pt x="62674" y="173164"/>
                    <a:pt x="72104" y="175641"/>
                    <a:pt x="84296" y="175641"/>
                  </a:cubicBezTo>
                </a:path>
              </a:pathLst>
            </a:custGeom>
            <a:solidFill>
              <a:srgbClr val="291D5B"/>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A5318880-883C-A397-3E67-53675CDFCD30}"/>
                </a:ext>
              </a:extLst>
            </p:cNvPr>
            <p:cNvSpPr/>
            <p:nvPr/>
          </p:nvSpPr>
          <p:spPr>
            <a:xfrm>
              <a:off x="5998844" y="2807207"/>
              <a:ext cx="128873" cy="212597"/>
            </a:xfrm>
            <a:custGeom>
              <a:avLst/>
              <a:gdLst>
                <a:gd name="connsiteX0" fmla="*/ 95 w 128873"/>
                <a:gd name="connsiteY0" fmla="*/ 212598 h 212597"/>
                <a:gd name="connsiteX1" fmla="*/ 95 w 128873"/>
                <a:gd name="connsiteY1" fmla="*/ 4858 h 212597"/>
                <a:gd name="connsiteX2" fmla="*/ 47625 w 128873"/>
                <a:gd name="connsiteY2" fmla="*/ 4858 h 212597"/>
                <a:gd name="connsiteX3" fmla="*/ 47625 w 128873"/>
                <a:gd name="connsiteY3" fmla="*/ 26384 h 212597"/>
                <a:gd name="connsiteX4" fmla="*/ 90297 w 128873"/>
                <a:gd name="connsiteY4" fmla="*/ 0 h 212597"/>
                <a:gd name="connsiteX5" fmla="*/ 128873 w 128873"/>
                <a:gd name="connsiteY5" fmla="*/ 14192 h 212597"/>
                <a:gd name="connsiteX6" fmla="*/ 121920 w 128873"/>
                <a:gd name="connsiteY6" fmla="*/ 57721 h 212597"/>
                <a:gd name="connsiteX7" fmla="*/ 86583 w 128873"/>
                <a:gd name="connsiteY7" fmla="*/ 46768 h 212597"/>
                <a:gd name="connsiteX8" fmla="*/ 58960 w 128873"/>
                <a:gd name="connsiteY8" fmla="*/ 58198 h 212597"/>
                <a:gd name="connsiteX9" fmla="*/ 47530 w 128873"/>
                <a:gd name="connsiteY9" fmla="*/ 96393 h 212597"/>
                <a:gd name="connsiteX10" fmla="*/ 47530 w 128873"/>
                <a:gd name="connsiteY10" fmla="*/ 212598 h 212597"/>
                <a:gd name="connsiteX11" fmla="*/ 0 w 128873"/>
                <a:gd name="connsiteY11" fmla="*/ 212598 h 21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873" h="212597">
                  <a:moveTo>
                    <a:pt x="95" y="212598"/>
                  </a:moveTo>
                  <a:lnTo>
                    <a:pt x="95" y="4858"/>
                  </a:lnTo>
                  <a:lnTo>
                    <a:pt x="47625" y="4858"/>
                  </a:lnTo>
                  <a:lnTo>
                    <a:pt x="47625" y="26384"/>
                  </a:lnTo>
                  <a:cubicBezTo>
                    <a:pt x="56007" y="8763"/>
                    <a:pt x="70295" y="0"/>
                    <a:pt x="90297" y="0"/>
                  </a:cubicBezTo>
                  <a:cubicBezTo>
                    <a:pt x="104966" y="0"/>
                    <a:pt x="117824" y="4763"/>
                    <a:pt x="128873" y="14192"/>
                  </a:cubicBezTo>
                  <a:lnTo>
                    <a:pt x="121920" y="57721"/>
                  </a:lnTo>
                  <a:cubicBezTo>
                    <a:pt x="111633" y="50387"/>
                    <a:pt x="99822" y="46768"/>
                    <a:pt x="86583" y="46768"/>
                  </a:cubicBezTo>
                  <a:cubicBezTo>
                    <a:pt x="75724" y="46768"/>
                    <a:pt x="66485" y="50578"/>
                    <a:pt x="58960" y="58198"/>
                  </a:cubicBezTo>
                  <a:cubicBezTo>
                    <a:pt x="51340"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5DCEC787-F2F1-2889-31B5-A6B07F6B8FD2}"/>
                </a:ext>
              </a:extLst>
            </p:cNvPr>
            <p:cNvSpPr/>
            <p:nvPr/>
          </p:nvSpPr>
          <p:spPr>
            <a:xfrm>
              <a:off x="5515165" y="3155536"/>
              <a:ext cx="180498" cy="293941"/>
            </a:xfrm>
            <a:custGeom>
              <a:avLst/>
              <a:gdLst>
                <a:gd name="connsiteX0" fmla="*/ 82582 w 180498"/>
                <a:gd name="connsiteY0" fmla="*/ 293942 h 293941"/>
                <a:gd name="connsiteX1" fmla="*/ 57340 w 180498"/>
                <a:gd name="connsiteY1" fmla="*/ 255746 h 293941"/>
                <a:gd name="connsiteX2" fmla="*/ 116491 w 180498"/>
                <a:gd name="connsiteY2" fmla="*/ 242507 h 293941"/>
                <a:gd name="connsiteX3" fmla="*/ 132969 w 180498"/>
                <a:gd name="connsiteY3" fmla="*/ 210598 h 293941"/>
                <a:gd name="connsiteX4" fmla="*/ 132969 w 180498"/>
                <a:gd name="connsiteY4" fmla="*/ 198787 h 293941"/>
                <a:gd name="connsiteX5" fmla="*/ 85820 w 180498"/>
                <a:gd name="connsiteY5" fmla="*/ 217456 h 293941"/>
                <a:gd name="connsiteX6" fmla="*/ 23813 w 180498"/>
                <a:gd name="connsiteY6" fmla="*/ 189167 h 293941"/>
                <a:gd name="connsiteX7" fmla="*/ 0 w 180498"/>
                <a:gd name="connsiteY7" fmla="*/ 108490 h 293941"/>
                <a:gd name="connsiteX8" fmla="*/ 23813 w 180498"/>
                <a:gd name="connsiteY8" fmla="*/ 29051 h 293941"/>
                <a:gd name="connsiteX9" fmla="*/ 86201 w 180498"/>
                <a:gd name="connsiteY9" fmla="*/ 0 h 293941"/>
                <a:gd name="connsiteX10" fmla="*/ 132969 w 180498"/>
                <a:gd name="connsiteY10" fmla="*/ 17431 h 293941"/>
                <a:gd name="connsiteX11" fmla="*/ 132969 w 180498"/>
                <a:gd name="connsiteY11" fmla="*/ 4858 h 293941"/>
                <a:gd name="connsiteX12" fmla="*/ 180499 w 180498"/>
                <a:gd name="connsiteY12" fmla="*/ 4858 h 293941"/>
                <a:gd name="connsiteX13" fmla="*/ 180499 w 180498"/>
                <a:gd name="connsiteY13" fmla="*/ 191834 h 293941"/>
                <a:gd name="connsiteX14" fmla="*/ 158306 w 180498"/>
                <a:gd name="connsiteY14" fmla="*/ 266605 h 293941"/>
                <a:gd name="connsiteX15" fmla="*/ 82486 w 180498"/>
                <a:gd name="connsiteY15" fmla="*/ 293846 h 293941"/>
                <a:gd name="connsiteX16" fmla="*/ 93917 w 180498"/>
                <a:gd name="connsiteY16" fmla="*/ 171926 h 293941"/>
                <a:gd name="connsiteX17" fmla="*/ 132969 w 180498"/>
                <a:gd name="connsiteY17" fmla="*/ 151638 h 293941"/>
                <a:gd name="connsiteX18" fmla="*/ 132969 w 180498"/>
                <a:gd name="connsiteY18" fmla="*/ 65437 h 293941"/>
                <a:gd name="connsiteX19" fmla="*/ 93917 w 180498"/>
                <a:gd name="connsiteY19" fmla="*/ 45149 h 293941"/>
                <a:gd name="connsiteX20" fmla="*/ 59531 w 180498"/>
                <a:gd name="connsiteY20" fmla="*/ 61436 h 293941"/>
                <a:gd name="connsiteX21" fmla="*/ 47530 w 180498"/>
                <a:gd name="connsiteY21" fmla="*/ 108585 h 293941"/>
                <a:gd name="connsiteX22" fmla="*/ 59722 w 180498"/>
                <a:gd name="connsiteY22" fmla="*/ 154876 h 293941"/>
                <a:gd name="connsiteX23" fmla="*/ 93917 w 180498"/>
                <a:gd name="connsiteY23" fmla="*/ 171926 h 29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0498" h="293941">
                  <a:moveTo>
                    <a:pt x="82582" y="293942"/>
                  </a:moveTo>
                  <a:lnTo>
                    <a:pt x="57340" y="255746"/>
                  </a:lnTo>
                  <a:cubicBezTo>
                    <a:pt x="85820" y="253841"/>
                    <a:pt x="105537" y="249460"/>
                    <a:pt x="116491" y="242507"/>
                  </a:cubicBezTo>
                  <a:cubicBezTo>
                    <a:pt x="127444" y="235553"/>
                    <a:pt x="132969" y="224981"/>
                    <a:pt x="132969" y="210598"/>
                  </a:cubicBezTo>
                  <a:lnTo>
                    <a:pt x="132969" y="198787"/>
                  </a:lnTo>
                  <a:cubicBezTo>
                    <a:pt x="121539" y="211265"/>
                    <a:pt x="105823" y="217456"/>
                    <a:pt x="85820" y="217456"/>
                  </a:cubicBezTo>
                  <a:cubicBezTo>
                    <a:pt x="60388" y="217456"/>
                    <a:pt x="39719" y="208026"/>
                    <a:pt x="23813" y="189167"/>
                  </a:cubicBezTo>
                  <a:cubicBezTo>
                    <a:pt x="8001" y="170307"/>
                    <a:pt x="0" y="143447"/>
                    <a:pt x="0" y="108490"/>
                  </a:cubicBezTo>
                  <a:cubicBezTo>
                    <a:pt x="0" y="73533"/>
                    <a:pt x="7906" y="48387"/>
                    <a:pt x="23813" y="29051"/>
                  </a:cubicBezTo>
                  <a:cubicBezTo>
                    <a:pt x="39719" y="9716"/>
                    <a:pt x="60484" y="0"/>
                    <a:pt x="86201" y="0"/>
                  </a:cubicBezTo>
                  <a:cubicBezTo>
                    <a:pt x="105727" y="0"/>
                    <a:pt x="121253" y="5810"/>
                    <a:pt x="132969" y="17431"/>
                  </a:cubicBezTo>
                  <a:lnTo>
                    <a:pt x="132969" y="4858"/>
                  </a:lnTo>
                  <a:lnTo>
                    <a:pt x="180499" y="4858"/>
                  </a:lnTo>
                  <a:lnTo>
                    <a:pt x="180499" y="191834"/>
                  </a:lnTo>
                  <a:cubicBezTo>
                    <a:pt x="180499" y="226219"/>
                    <a:pt x="173069" y="251174"/>
                    <a:pt x="158306" y="266605"/>
                  </a:cubicBezTo>
                  <a:cubicBezTo>
                    <a:pt x="143542" y="282035"/>
                    <a:pt x="118300" y="291084"/>
                    <a:pt x="82486" y="293846"/>
                  </a:cubicBezTo>
                  <a:moveTo>
                    <a:pt x="93917" y="171926"/>
                  </a:moveTo>
                  <a:cubicBezTo>
                    <a:pt x="110966" y="171926"/>
                    <a:pt x="124016" y="165164"/>
                    <a:pt x="132969" y="151638"/>
                  </a:cubicBezTo>
                  <a:lnTo>
                    <a:pt x="132969" y="65437"/>
                  </a:lnTo>
                  <a:cubicBezTo>
                    <a:pt x="123444" y="51911"/>
                    <a:pt x="110490" y="45149"/>
                    <a:pt x="93917" y="45149"/>
                  </a:cubicBezTo>
                  <a:cubicBezTo>
                    <a:pt x="78962" y="45149"/>
                    <a:pt x="67532" y="50578"/>
                    <a:pt x="59531" y="61436"/>
                  </a:cubicBezTo>
                  <a:cubicBezTo>
                    <a:pt x="51530" y="72295"/>
                    <a:pt x="47530" y="88011"/>
                    <a:pt x="47530" y="108585"/>
                  </a:cubicBezTo>
                  <a:cubicBezTo>
                    <a:pt x="47530" y="128111"/>
                    <a:pt x="51625" y="143542"/>
                    <a:pt x="59722" y="154876"/>
                  </a:cubicBezTo>
                  <a:cubicBezTo>
                    <a:pt x="67818" y="166211"/>
                    <a:pt x="79248" y="171926"/>
                    <a:pt x="93917" y="171926"/>
                  </a:cubicBezTo>
                </a:path>
              </a:pathLst>
            </a:custGeom>
            <a:solidFill>
              <a:srgbClr val="291D5B"/>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98DB30DD-D67D-32AA-7B94-C796725D68FD}"/>
                </a:ext>
              </a:extLst>
            </p:cNvPr>
            <p:cNvSpPr/>
            <p:nvPr/>
          </p:nvSpPr>
          <p:spPr>
            <a:xfrm>
              <a:off x="5746432" y="3155632"/>
              <a:ext cx="190690" cy="217455"/>
            </a:xfrm>
            <a:custGeom>
              <a:avLst/>
              <a:gdLst>
                <a:gd name="connsiteX0" fmla="*/ 95155 w 190690"/>
                <a:gd name="connsiteY0" fmla="*/ 217456 h 217455"/>
                <a:gd name="connsiteX1" fmla="*/ 25622 w 190690"/>
                <a:gd name="connsiteY1" fmla="*/ 188595 h 217455"/>
                <a:gd name="connsiteX2" fmla="*/ 0 w 190690"/>
                <a:gd name="connsiteY2" fmla="*/ 108966 h 217455"/>
                <a:gd name="connsiteX3" fmla="*/ 25622 w 190690"/>
                <a:gd name="connsiteY3" fmla="*/ 29051 h 217455"/>
                <a:gd name="connsiteX4" fmla="*/ 95155 w 190690"/>
                <a:gd name="connsiteY4" fmla="*/ 0 h 217455"/>
                <a:gd name="connsiteX5" fmla="*/ 164878 w 190690"/>
                <a:gd name="connsiteY5" fmla="*/ 29051 h 217455"/>
                <a:gd name="connsiteX6" fmla="*/ 190691 w 190690"/>
                <a:gd name="connsiteY6" fmla="*/ 108966 h 217455"/>
                <a:gd name="connsiteX7" fmla="*/ 165068 w 190690"/>
                <a:gd name="connsiteY7" fmla="*/ 188595 h 217455"/>
                <a:gd name="connsiteX8" fmla="*/ 95155 w 190690"/>
                <a:gd name="connsiteY8" fmla="*/ 217456 h 217455"/>
                <a:gd name="connsiteX9" fmla="*/ 95155 w 190690"/>
                <a:gd name="connsiteY9" fmla="*/ 171926 h 217455"/>
                <a:gd name="connsiteX10" fmla="*/ 130302 w 190690"/>
                <a:gd name="connsiteY10" fmla="*/ 155258 h 217455"/>
                <a:gd name="connsiteX11" fmla="*/ 143161 w 190690"/>
                <a:gd name="connsiteY11" fmla="*/ 108871 h 217455"/>
                <a:gd name="connsiteX12" fmla="*/ 130302 w 190690"/>
                <a:gd name="connsiteY12" fmla="*/ 62103 h 217455"/>
                <a:gd name="connsiteX13" fmla="*/ 95155 w 190690"/>
                <a:gd name="connsiteY13" fmla="*/ 45053 h 217455"/>
                <a:gd name="connsiteX14" fmla="*/ 60579 w 190690"/>
                <a:gd name="connsiteY14" fmla="*/ 62293 h 217455"/>
                <a:gd name="connsiteX15" fmla="*/ 47530 w 190690"/>
                <a:gd name="connsiteY15" fmla="*/ 108871 h 217455"/>
                <a:gd name="connsiteX16" fmla="*/ 60293 w 190690"/>
                <a:gd name="connsiteY16" fmla="*/ 154972 h 217455"/>
                <a:gd name="connsiteX17" fmla="*/ 95060 w 190690"/>
                <a:gd name="connsiteY17" fmla="*/ 17183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690" h="217455">
                  <a:moveTo>
                    <a:pt x="95155" y="217456"/>
                  </a:moveTo>
                  <a:cubicBezTo>
                    <a:pt x="65913" y="217456"/>
                    <a:pt x="42672" y="207835"/>
                    <a:pt x="25622" y="188595"/>
                  </a:cubicBezTo>
                  <a:cubicBezTo>
                    <a:pt x="8573" y="169354"/>
                    <a:pt x="0" y="142780"/>
                    <a:pt x="0" y="108966"/>
                  </a:cubicBezTo>
                  <a:cubicBezTo>
                    <a:pt x="0" y="75152"/>
                    <a:pt x="8573" y="48482"/>
                    <a:pt x="25622" y="29051"/>
                  </a:cubicBezTo>
                  <a:cubicBezTo>
                    <a:pt x="42672" y="9716"/>
                    <a:pt x="65818" y="0"/>
                    <a:pt x="95155" y="0"/>
                  </a:cubicBezTo>
                  <a:cubicBezTo>
                    <a:pt x="124492" y="0"/>
                    <a:pt x="147638" y="9716"/>
                    <a:pt x="164878" y="29051"/>
                  </a:cubicBezTo>
                  <a:cubicBezTo>
                    <a:pt x="182118" y="48482"/>
                    <a:pt x="190691" y="75057"/>
                    <a:pt x="190691" y="108966"/>
                  </a:cubicBezTo>
                  <a:cubicBezTo>
                    <a:pt x="190691" y="142875"/>
                    <a:pt x="182118" y="169450"/>
                    <a:pt x="165068" y="188595"/>
                  </a:cubicBezTo>
                  <a:cubicBezTo>
                    <a:pt x="148019" y="207835"/>
                    <a:pt x="124683" y="217456"/>
                    <a:pt x="95155" y="217456"/>
                  </a:cubicBezTo>
                  <a:moveTo>
                    <a:pt x="95155" y="171926"/>
                  </a:moveTo>
                  <a:cubicBezTo>
                    <a:pt x="110014" y="171926"/>
                    <a:pt x="121729" y="166402"/>
                    <a:pt x="130302" y="155258"/>
                  </a:cubicBezTo>
                  <a:cubicBezTo>
                    <a:pt x="138875" y="144113"/>
                    <a:pt x="143161" y="128683"/>
                    <a:pt x="143161" y="108871"/>
                  </a:cubicBezTo>
                  <a:cubicBezTo>
                    <a:pt x="143161" y="89059"/>
                    <a:pt x="138875" y="73533"/>
                    <a:pt x="130302" y="62103"/>
                  </a:cubicBezTo>
                  <a:cubicBezTo>
                    <a:pt x="121729" y="50768"/>
                    <a:pt x="110014" y="45053"/>
                    <a:pt x="95155" y="45053"/>
                  </a:cubicBezTo>
                  <a:cubicBezTo>
                    <a:pt x="80296" y="45053"/>
                    <a:pt x="69247" y="50768"/>
                    <a:pt x="60579" y="62293"/>
                  </a:cubicBezTo>
                  <a:cubicBezTo>
                    <a:pt x="51911" y="73819"/>
                    <a:pt x="47530" y="89344"/>
                    <a:pt x="47530" y="108871"/>
                  </a:cubicBezTo>
                  <a:cubicBezTo>
                    <a:pt x="47530" y="128397"/>
                    <a:pt x="51816" y="143732"/>
                    <a:pt x="60293" y="154972"/>
                  </a:cubicBezTo>
                  <a:cubicBezTo>
                    <a:pt x="68866" y="166211"/>
                    <a:pt x="80391" y="171831"/>
                    <a:pt x="95060" y="171831"/>
                  </a:cubicBezTo>
                </a:path>
              </a:pathLst>
            </a:custGeom>
            <a:solidFill>
              <a:srgbClr val="291D5B"/>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3045A436-9779-48BD-59FA-8969E2FF0BC8}"/>
                </a:ext>
              </a:extLst>
            </p:cNvPr>
            <p:cNvSpPr/>
            <p:nvPr/>
          </p:nvSpPr>
          <p:spPr>
            <a:xfrm>
              <a:off x="5985891" y="3160489"/>
              <a:ext cx="176022" cy="212598"/>
            </a:xfrm>
            <a:custGeom>
              <a:avLst/>
              <a:gdLst>
                <a:gd name="connsiteX0" fmla="*/ 128397 w 176022"/>
                <a:gd name="connsiteY0" fmla="*/ 207740 h 212598"/>
                <a:gd name="connsiteX1" fmla="*/ 128397 w 176022"/>
                <a:gd name="connsiteY1" fmla="*/ 187833 h 212598"/>
                <a:gd name="connsiteX2" fmla="*/ 73914 w 176022"/>
                <a:gd name="connsiteY2" fmla="*/ 212598 h 212598"/>
                <a:gd name="connsiteX3" fmla="*/ 20669 w 176022"/>
                <a:gd name="connsiteY3" fmla="*/ 192119 h 212598"/>
                <a:gd name="connsiteX4" fmla="*/ 0 w 176022"/>
                <a:gd name="connsiteY4" fmla="*/ 127254 h 212598"/>
                <a:gd name="connsiteX5" fmla="*/ 0 w 176022"/>
                <a:gd name="connsiteY5" fmla="*/ 0 h 212598"/>
                <a:gd name="connsiteX6" fmla="*/ 47530 w 176022"/>
                <a:gd name="connsiteY6" fmla="*/ 0 h 212598"/>
                <a:gd name="connsiteX7" fmla="*/ 47530 w 176022"/>
                <a:gd name="connsiteY7" fmla="*/ 118681 h 212598"/>
                <a:gd name="connsiteX8" fmla="*/ 86582 w 176022"/>
                <a:gd name="connsiteY8" fmla="*/ 167069 h 212598"/>
                <a:gd name="connsiteX9" fmla="*/ 128492 w 176022"/>
                <a:gd name="connsiteY9" fmla="*/ 119539 h 212598"/>
                <a:gd name="connsiteX10" fmla="*/ 128492 w 176022"/>
                <a:gd name="connsiteY10" fmla="*/ 0 h 212598"/>
                <a:gd name="connsiteX11" fmla="*/ 176022 w 176022"/>
                <a:gd name="connsiteY11" fmla="*/ 0 h 212598"/>
                <a:gd name="connsiteX12" fmla="*/ 176022 w 176022"/>
                <a:gd name="connsiteY12" fmla="*/ 207740 h 212598"/>
                <a:gd name="connsiteX13" fmla="*/ 128492 w 176022"/>
                <a:gd name="connsiteY13" fmla="*/ 207740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022" h="212598">
                  <a:moveTo>
                    <a:pt x="128397" y="207740"/>
                  </a:moveTo>
                  <a:lnTo>
                    <a:pt x="128397" y="187833"/>
                  </a:lnTo>
                  <a:cubicBezTo>
                    <a:pt x="115443" y="204406"/>
                    <a:pt x="97250" y="212598"/>
                    <a:pt x="73914" y="212598"/>
                  </a:cubicBezTo>
                  <a:cubicBezTo>
                    <a:pt x="52292" y="212598"/>
                    <a:pt x="34480" y="205740"/>
                    <a:pt x="20669" y="192119"/>
                  </a:cubicBezTo>
                  <a:cubicBezTo>
                    <a:pt x="6858" y="178403"/>
                    <a:pt x="0" y="156781"/>
                    <a:pt x="0" y="127254"/>
                  </a:cubicBezTo>
                  <a:lnTo>
                    <a:pt x="0" y="0"/>
                  </a:lnTo>
                  <a:lnTo>
                    <a:pt x="47530" y="0"/>
                  </a:lnTo>
                  <a:lnTo>
                    <a:pt x="47530" y="118681"/>
                  </a:lnTo>
                  <a:cubicBezTo>
                    <a:pt x="47530" y="150971"/>
                    <a:pt x="60484" y="167069"/>
                    <a:pt x="86582" y="167069"/>
                  </a:cubicBezTo>
                  <a:cubicBezTo>
                    <a:pt x="114490" y="167069"/>
                    <a:pt x="128492" y="151257"/>
                    <a:pt x="128492" y="119539"/>
                  </a:cubicBezTo>
                  <a:lnTo>
                    <a:pt x="128492" y="0"/>
                  </a:lnTo>
                  <a:lnTo>
                    <a:pt x="176022" y="0"/>
                  </a:lnTo>
                  <a:lnTo>
                    <a:pt x="176022" y="207740"/>
                  </a:lnTo>
                  <a:lnTo>
                    <a:pt x="128492" y="207740"/>
                  </a:lnTo>
                  <a:close/>
                </a:path>
              </a:pathLst>
            </a:custGeom>
            <a:solidFill>
              <a:srgbClr val="291D5B"/>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3F9175FA-5376-822D-A1E0-0D67F5EA474C}"/>
                </a:ext>
              </a:extLst>
            </p:cNvPr>
            <p:cNvSpPr/>
            <p:nvPr/>
          </p:nvSpPr>
          <p:spPr>
            <a:xfrm>
              <a:off x="6212681" y="3074764"/>
              <a:ext cx="180498" cy="298323"/>
            </a:xfrm>
            <a:custGeom>
              <a:avLst/>
              <a:gdLst>
                <a:gd name="connsiteX0" fmla="*/ 86201 w 180498"/>
                <a:gd name="connsiteY0" fmla="*/ 298323 h 298323"/>
                <a:gd name="connsiteX1" fmla="*/ 23146 w 180498"/>
                <a:gd name="connsiteY1" fmla="*/ 269462 h 298323"/>
                <a:gd name="connsiteX2" fmla="*/ 0 w 180498"/>
                <a:gd name="connsiteY2" fmla="*/ 189357 h 298323"/>
                <a:gd name="connsiteX3" fmla="*/ 24003 w 180498"/>
                <a:gd name="connsiteY3" fmla="*/ 110109 h 298323"/>
                <a:gd name="connsiteX4" fmla="*/ 86201 w 180498"/>
                <a:gd name="connsiteY4" fmla="*/ 80867 h 298323"/>
                <a:gd name="connsiteX5" fmla="*/ 132969 w 180498"/>
                <a:gd name="connsiteY5" fmla="*/ 100394 h 298323"/>
                <a:gd name="connsiteX6" fmla="*/ 132969 w 180498"/>
                <a:gd name="connsiteY6" fmla="*/ 21527 h 298323"/>
                <a:gd name="connsiteX7" fmla="*/ 180499 w 180498"/>
                <a:gd name="connsiteY7" fmla="*/ 0 h 298323"/>
                <a:gd name="connsiteX8" fmla="*/ 180499 w 180498"/>
                <a:gd name="connsiteY8" fmla="*/ 293465 h 298323"/>
                <a:gd name="connsiteX9" fmla="*/ 132969 w 180498"/>
                <a:gd name="connsiteY9" fmla="*/ 293465 h 298323"/>
                <a:gd name="connsiteX10" fmla="*/ 132969 w 180498"/>
                <a:gd name="connsiteY10" fmla="*/ 278416 h 298323"/>
                <a:gd name="connsiteX11" fmla="*/ 86201 w 180498"/>
                <a:gd name="connsiteY11" fmla="*/ 298323 h 298323"/>
                <a:gd name="connsiteX12" fmla="*/ 93536 w 180498"/>
                <a:gd name="connsiteY12" fmla="*/ 252794 h 298323"/>
                <a:gd name="connsiteX13" fmla="*/ 132969 w 180498"/>
                <a:gd name="connsiteY13" fmla="*/ 232886 h 298323"/>
                <a:gd name="connsiteX14" fmla="*/ 132969 w 180498"/>
                <a:gd name="connsiteY14" fmla="*/ 145923 h 298323"/>
                <a:gd name="connsiteX15" fmla="*/ 93536 w 180498"/>
                <a:gd name="connsiteY15" fmla="*/ 126016 h 298323"/>
                <a:gd name="connsiteX16" fmla="*/ 59627 w 180498"/>
                <a:gd name="connsiteY16" fmla="*/ 142494 h 298323"/>
                <a:gd name="connsiteX17" fmla="*/ 47625 w 180498"/>
                <a:gd name="connsiteY17" fmla="*/ 189452 h 298323"/>
                <a:gd name="connsiteX18" fmla="*/ 59817 w 180498"/>
                <a:gd name="connsiteY18" fmla="*/ 235553 h 298323"/>
                <a:gd name="connsiteX19" fmla="*/ 93536 w 180498"/>
                <a:gd name="connsiteY19" fmla="*/ 252794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3">
                  <a:moveTo>
                    <a:pt x="86201" y="298323"/>
                  </a:moveTo>
                  <a:cubicBezTo>
                    <a:pt x="59627" y="298323"/>
                    <a:pt x="38671" y="288703"/>
                    <a:pt x="23146" y="269462"/>
                  </a:cubicBezTo>
                  <a:cubicBezTo>
                    <a:pt x="7715" y="250222"/>
                    <a:pt x="0" y="223552"/>
                    <a:pt x="0" y="189357"/>
                  </a:cubicBezTo>
                  <a:cubicBezTo>
                    <a:pt x="0" y="155162"/>
                    <a:pt x="8001" y="129635"/>
                    <a:pt x="24003" y="110109"/>
                  </a:cubicBezTo>
                  <a:cubicBezTo>
                    <a:pt x="40005" y="90583"/>
                    <a:pt x="60674" y="80867"/>
                    <a:pt x="86201" y="80867"/>
                  </a:cubicBezTo>
                  <a:cubicBezTo>
                    <a:pt x="106204" y="80867"/>
                    <a:pt x="121825" y="87344"/>
                    <a:pt x="132969" y="100394"/>
                  </a:cubicBezTo>
                  <a:lnTo>
                    <a:pt x="132969" y="21527"/>
                  </a:lnTo>
                  <a:lnTo>
                    <a:pt x="180499" y="0"/>
                  </a:lnTo>
                  <a:lnTo>
                    <a:pt x="180499" y="293465"/>
                  </a:lnTo>
                  <a:lnTo>
                    <a:pt x="132969" y="293465"/>
                  </a:lnTo>
                  <a:lnTo>
                    <a:pt x="132969" y="278416"/>
                  </a:lnTo>
                  <a:cubicBezTo>
                    <a:pt x="122682" y="291655"/>
                    <a:pt x="107061" y="298323"/>
                    <a:pt x="86201" y="298323"/>
                  </a:cubicBezTo>
                  <a:moveTo>
                    <a:pt x="93536" y="252794"/>
                  </a:moveTo>
                  <a:cubicBezTo>
                    <a:pt x="111157" y="252794"/>
                    <a:pt x="124301" y="246126"/>
                    <a:pt x="132969" y="232886"/>
                  </a:cubicBezTo>
                  <a:lnTo>
                    <a:pt x="132969" y="145923"/>
                  </a:lnTo>
                  <a:cubicBezTo>
                    <a:pt x="124015" y="132683"/>
                    <a:pt x="110871" y="126016"/>
                    <a:pt x="93536" y="126016"/>
                  </a:cubicBezTo>
                  <a:cubicBezTo>
                    <a:pt x="78867" y="126016"/>
                    <a:pt x="67532" y="131540"/>
                    <a:pt x="59627" y="142494"/>
                  </a:cubicBezTo>
                  <a:cubicBezTo>
                    <a:pt x="51626" y="153448"/>
                    <a:pt x="47625" y="169164"/>
                    <a:pt x="47625" y="189452"/>
                  </a:cubicBezTo>
                  <a:cubicBezTo>
                    <a:pt x="47625" y="208693"/>
                    <a:pt x="51721" y="224123"/>
                    <a:pt x="59817" y="235553"/>
                  </a:cubicBezTo>
                  <a:cubicBezTo>
                    <a:pt x="67913" y="247079"/>
                    <a:pt x="79153" y="252794"/>
                    <a:pt x="93536" y="252794"/>
                  </a:cubicBezTo>
                </a:path>
              </a:pathLst>
            </a:custGeom>
            <a:solidFill>
              <a:srgbClr val="291D5B"/>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7C653B38-984B-C6F4-0840-A728B2328C3D}"/>
                </a:ext>
              </a:extLst>
            </p:cNvPr>
            <p:cNvSpPr/>
            <p:nvPr/>
          </p:nvSpPr>
          <p:spPr>
            <a:xfrm>
              <a:off x="6441948" y="3155632"/>
              <a:ext cx="176879" cy="217455"/>
            </a:xfrm>
            <a:custGeom>
              <a:avLst/>
              <a:gdLst>
                <a:gd name="connsiteX0" fmla="*/ 130492 w 176879"/>
                <a:gd name="connsiteY0" fmla="*/ 212598 h 217455"/>
                <a:gd name="connsiteX1" fmla="*/ 130492 w 176879"/>
                <a:gd name="connsiteY1" fmla="*/ 195929 h 217455"/>
                <a:gd name="connsiteX2" fmla="*/ 75247 w 176879"/>
                <a:gd name="connsiteY2" fmla="*/ 217456 h 217455"/>
                <a:gd name="connsiteX3" fmla="*/ 20955 w 176879"/>
                <a:gd name="connsiteY3" fmla="*/ 199358 h 217455"/>
                <a:gd name="connsiteX4" fmla="*/ 0 w 176879"/>
                <a:gd name="connsiteY4" fmla="*/ 148304 h 217455"/>
                <a:gd name="connsiteX5" fmla="*/ 23813 w 176879"/>
                <a:gd name="connsiteY5" fmla="*/ 97060 h 217455"/>
                <a:gd name="connsiteX6" fmla="*/ 81343 w 176879"/>
                <a:gd name="connsiteY6" fmla="*/ 79629 h 217455"/>
                <a:gd name="connsiteX7" fmla="*/ 130492 w 176879"/>
                <a:gd name="connsiteY7" fmla="*/ 90583 h 217455"/>
                <a:gd name="connsiteX8" fmla="*/ 130492 w 176879"/>
                <a:gd name="connsiteY8" fmla="*/ 79629 h 217455"/>
                <a:gd name="connsiteX9" fmla="*/ 120491 w 176879"/>
                <a:gd name="connsiteY9" fmla="*/ 50768 h 217455"/>
                <a:gd name="connsiteX10" fmla="*/ 89821 w 176879"/>
                <a:gd name="connsiteY10" fmla="*/ 41815 h 217455"/>
                <a:gd name="connsiteX11" fmla="*/ 28004 w 176879"/>
                <a:gd name="connsiteY11" fmla="*/ 61341 h 217455"/>
                <a:gd name="connsiteX12" fmla="*/ 13335 w 176879"/>
                <a:gd name="connsiteY12" fmla="*/ 22765 h 217455"/>
                <a:gd name="connsiteX13" fmla="*/ 94679 w 176879"/>
                <a:gd name="connsiteY13" fmla="*/ 0 h 217455"/>
                <a:gd name="connsiteX14" fmla="*/ 123349 w 176879"/>
                <a:gd name="connsiteY14" fmla="*/ 2667 h 217455"/>
                <a:gd name="connsiteX15" fmla="*/ 148971 w 176879"/>
                <a:gd name="connsiteY15" fmla="*/ 13049 h 217455"/>
                <a:gd name="connsiteX16" fmla="*/ 169545 w 176879"/>
                <a:gd name="connsiteY16" fmla="*/ 37433 h 217455"/>
                <a:gd name="connsiteX17" fmla="*/ 176879 w 176879"/>
                <a:gd name="connsiteY17" fmla="*/ 78867 h 217455"/>
                <a:gd name="connsiteX18" fmla="*/ 176879 w 176879"/>
                <a:gd name="connsiteY18" fmla="*/ 212598 h 217455"/>
                <a:gd name="connsiteX19" fmla="*/ 130588 w 176879"/>
                <a:gd name="connsiteY19" fmla="*/ 212598 h 217455"/>
                <a:gd name="connsiteX20" fmla="*/ 84106 w 176879"/>
                <a:gd name="connsiteY20" fmla="*/ 175641 h 217455"/>
                <a:gd name="connsiteX21" fmla="*/ 130492 w 176879"/>
                <a:gd name="connsiteY21" fmla="*/ 155734 h 217455"/>
                <a:gd name="connsiteX22" fmla="*/ 130492 w 176879"/>
                <a:gd name="connsiteY22" fmla="*/ 128873 h 217455"/>
                <a:gd name="connsiteX23" fmla="*/ 89059 w 176879"/>
                <a:gd name="connsiteY23" fmla="*/ 120301 h 217455"/>
                <a:gd name="connsiteX24" fmla="*/ 58198 w 176879"/>
                <a:gd name="connsiteY24" fmla="*/ 127254 h 217455"/>
                <a:gd name="connsiteX25" fmla="*/ 46387 w 176879"/>
                <a:gd name="connsiteY25" fmla="*/ 148400 h 217455"/>
                <a:gd name="connsiteX26" fmla="*/ 56102 w 176879"/>
                <a:gd name="connsiteY26" fmla="*/ 168307 h 217455"/>
                <a:gd name="connsiteX27" fmla="*/ 84201 w 176879"/>
                <a:gd name="connsiteY27" fmla="*/ 17564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9" h="217455">
                  <a:moveTo>
                    <a:pt x="130492" y="212598"/>
                  </a:moveTo>
                  <a:lnTo>
                    <a:pt x="130492" y="195929"/>
                  </a:lnTo>
                  <a:cubicBezTo>
                    <a:pt x="116681" y="210312"/>
                    <a:pt x="98203" y="217456"/>
                    <a:pt x="75247" y="217456"/>
                  </a:cubicBezTo>
                  <a:cubicBezTo>
                    <a:pt x="52292" y="217456"/>
                    <a:pt x="34957" y="211455"/>
                    <a:pt x="20955" y="199358"/>
                  </a:cubicBezTo>
                  <a:cubicBezTo>
                    <a:pt x="6953" y="187261"/>
                    <a:pt x="0" y="170307"/>
                    <a:pt x="0" y="148304"/>
                  </a:cubicBezTo>
                  <a:cubicBezTo>
                    <a:pt x="0" y="126301"/>
                    <a:pt x="7906" y="108775"/>
                    <a:pt x="23813" y="97060"/>
                  </a:cubicBezTo>
                  <a:cubicBezTo>
                    <a:pt x="39624" y="85439"/>
                    <a:pt x="58864" y="79629"/>
                    <a:pt x="81343" y="79629"/>
                  </a:cubicBezTo>
                  <a:cubicBezTo>
                    <a:pt x="101155" y="79629"/>
                    <a:pt x="117538" y="83248"/>
                    <a:pt x="130492" y="90583"/>
                  </a:cubicBezTo>
                  <a:lnTo>
                    <a:pt x="130492" y="79629"/>
                  </a:lnTo>
                  <a:cubicBezTo>
                    <a:pt x="130492" y="66389"/>
                    <a:pt x="127159" y="56769"/>
                    <a:pt x="120491" y="50768"/>
                  </a:cubicBezTo>
                  <a:cubicBezTo>
                    <a:pt x="113824" y="44767"/>
                    <a:pt x="103632" y="41815"/>
                    <a:pt x="89821" y="41815"/>
                  </a:cubicBezTo>
                  <a:cubicBezTo>
                    <a:pt x="67342" y="41815"/>
                    <a:pt x="46768" y="48292"/>
                    <a:pt x="28004" y="61341"/>
                  </a:cubicBezTo>
                  <a:lnTo>
                    <a:pt x="13335" y="22765"/>
                  </a:lnTo>
                  <a:cubicBezTo>
                    <a:pt x="35814" y="7620"/>
                    <a:pt x="62960" y="0"/>
                    <a:pt x="94679" y="0"/>
                  </a:cubicBezTo>
                  <a:cubicBezTo>
                    <a:pt x="105537" y="0"/>
                    <a:pt x="115062" y="857"/>
                    <a:pt x="123349" y="2667"/>
                  </a:cubicBezTo>
                  <a:cubicBezTo>
                    <a:pt x="131636" y="4381"/>
                    <a:pt x="140113" y="7906"/>
                    <a:pt x="148971" y="13049"/>
                  </a:cubicBezTo>
                  <a:cubicBezTo>
                    <a:pt x="157829" y="18193"/>
                    <a:pt x="164592" y="26289"/>
                    <a:pt x="169545" y="37433"/>
                  </a:cubicBezTo>
                  <a:cubicBezTo>
                    <a:pt x="174403" y="48577"/>
                    <a:pt x="176879" y="62389"/>
                    <a:pt x="176879" y="78867"/>
                  </a:cubicBezTo>
                  <a:lnTo>
                    <a:pt x="176879" y="212598"/>
                  </a:lnTo>
                  <a:lnTo>
                    <a:pt x="130588" y="212598"/>
                  </a:lnTo>
                  <a:close/>
                  <a:moveTo>
                    <a:pt x="84106" y="175641"/>
                  </a:moveTo>
                  <a:cubicBezTo>
                    <a:pt x="102298" y="175641"/>
                    <a:pt x="117729" y="168974"/>
                    <a:pt x="130492" y="155734"/>
                  </a:cubicBezTo>
                  <a:lnTo>
                    <a:pt x="130492" y="128873"/>
                  </a:lnTo>
                  <a:cubicBezTo>
                    <a:pt x="118586" y="123158"/>
                    <a:pt x="104775" y="120301"/>
                    <a:pt x="89059" y="120301"/>
                  </a:cubicBezTo>
                  <a:cubicBezTo>
                    <a:pt x="76295" y="120301"/>
                    <a:pt x="66008" y="122587"/>
                    <a:pt x="58198" y="127254"/>
                  </a:cubicBezTo>
                  <a:cubicBezTo>
                    <a:pt x="50292" y="131826"/>
                    <a:pt x="46387" y="138875"/>
                    <a:pt x="46387" y="148400"/>
                  </a:cubicBezTo>
                  <a:cubicBezTo>
                    <a:pt x="46387" y="156782"/>
                    <a:pt x="49625" y="163449"/>
                    <a:pt x="56102" y="168307"/>
                  </a:cubicBezTo>
                  <a:cubicBezTo>
                    <a:pt x="62579" y="173165"/>
                    <a:pt x="71914" y="175641"/>
                    <a:pt x="84201" y="175641"/>
                  </a:cubicBezTo>
                </a:path>
              </a:pathLst>
            </a:custGeom>
            <a:solidFill>
              <a:schemeClr val="accent1"/>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925AFA19-06D7-C76D-6503-D0938E476F34}"/>
                </a:ext>
              </a:extLst>
            </p:cNvPr>
            <p:cNvSpPr/>
            <p:nvPr/>
          </p:nvSpPr>
          <p:spPr>
            <a:xfrm>
              <a:off x="5933027" y="3517010"/>
              <a:ext cx="65722" cy="85344"/>
            </a:xfrm>
            <a:custGeom>
              <a:avLst/>
              <a:gdLst>
                <a:gd name="connsiteX0" fmla="*/ 0 w 65722"/>
                <a:gd name="connsiteY0" fmla="*/ 85344 h 85344"/>
                <a:gd name="connsiteX1" fmla="*/ 0 w 65722"/>
                <a:gd name="connsiteY1" fmla="*/ 0 h 85344"/>
                <a:gd name="connsiteX2" fmla="*/ 36576 w 65722"/>
                <a:gd name="connsiteY2" fmla="*/ 0 h 85344"/>
                <a:gd name="connsiteX3" fmla="*/ 50197 w 65722"/>
                <a:gd name="connsiteY3" fmla="*/ 2286 h 85344"/>
                <a:gd name="connsiteX4" fmla="*/ 59245 w 65722"/>
                <a:gd name="connsiteY4" fmla="*/ 8477 h 85344"/>
                <a:gd name="connsiteX5" fmla="*/ 64103 w 65722"/>
                <a:gd name="connsiteY5" fmla="*/ 17050 h 85344"/>
                <a:gd name="connsiteX6" fmla="*/ 65722 w 65722"/>
                <a:gd name="connsiteY6" fmla="*/ 26956 h 85344"/>
                <a:gd name="connsiteX7" fmla="*/ 58388 w 65722"/>
                <a:gd name="connsiteY7" fmla="*/ 45720 h 85344"/>
                <a:gd name="connsiteX8" fmla="*/ 36576 w 65722"/>
                <a:gd name="connsiteY8" fmla="*/ 53912 h 85344"/>
                <a:gd name="connsiteX9" fmla="*/ 16478 w 65722"/>
                <a:gd name="connsiteY9" fmla="*/ 53912 h 85344"/>
                <a:gd name="connsiteX10" fmla="*/ 16478 w 65722"/>
                <a:gd name="connsiteY10" fmla="*/ 85344 h 85344"/>
                <a:gd name="connsiteX11" fmla="*/ 0 w 65722"/>
                <a:gd name="connsiteY11" fmla="*/ 85344 h 85344"/>
                <a:gd name="connsiteX12" fmla="*/ 37338 w 65722"/>
                <a:gd name="connsiteY12" fmla="*/ 38291 h 85344"/>
                <a:gd name="connsiteX13" fmla="*/ 45910 w 65722"/>
                <a:gd name="connsiteY13" fmla="*/ 34957 h 85344"/>
                <a:gd name="connsiteX14" fmla="*/ 48673 w 65722"/>
                <a:gd name="connsiteY14" fmla="*/ 26956 h 85344"/>
                <a:gd name="connsiteX15" fmla="*/ 46006 w 65722"/>
                <a:gd name="connsiteY15" fmla="*/ 19050 h 85344"/>
                <a:gd name="connsiteX16" fmla="*/ 37338 w 65722"/>
                <a:gd name="connsiteY16" fmla="*/ 15621 h 85344"/>
                <a:gd name="connsiteX17" fmla="*/ 16478 w 65722"/>
                <a:gd name="connsiteY17" fmla="*/ 15621 h 85344"/>
                <a:gd name="connsiteX18" fmla="*/ 16478 w 65722"/>
                <a:gd name="connsiteY18" fmla="*/ 38291 h 85344"/>
                <a:gd name="connsiteX19" fmla="*/ 37338 w 65722"/>
                <a:gd name="connsiteY19" fmla="*/ 38291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22" h="85344">
                  <a:moveTo>
                    <a:pt x="0" y="85344"/>
                  </a:moveTo>
                  <a:lnTo>
                    <a:pt x="0" y="0"/>
                  </a:lnTo>
                  <a:lnTo>
                    <a:pt x="36576" y="0"/>
                  </a:lnTo>
                  <a:cubicBezTo>
                    <a:pt x="41815" y="0"/>
                    <a:pt x="46291" y="762"/>
                    <a:pt x="50197" y="2286"/>
                  </a:cubicBezTo>
                  <a:cubicBezTo>
                    <a:pt x="54007" y="3810"/>
                    <a:pt x="57055" y="5905"/>
                    <a:pt x="59245" y="8477"/>
                  </a:cubicBezTo>
                  <a:cubicBezTo>
                    <a:pt x="61436" y="11049"/>
                    <a:pt x="63055" y="13907"/>
                    <a:pt x="64103" y="17050"/>
                  </a:cubicBezTo>
                  <a:cubicBezTo>
                    <a:pt x="65151" y="20098"/>
                    <a:pt x="65722" y="23432"/>
                    <a:pt x="65722" y="26956"/>
                  </a:cubicBezTo>
                  <a:cubicBezTo>
                    <a:pt x="65722" y="34004"/>
                    <a:pt x="63246" y="40291"/>
                    <a:pt x="58388" y="45720"/>
                  </a:cubicBezTo>
                  <a:cubicBezTo>
                    <a:pt x="53435" y="51149"/>
                    <a:pt x="46196" y="53912"/>
                    <a:pt x="36576" y="53912"/>
                  </a:cubicBezTo>
                  <a:lnTo>
                    <a:pt x="16478" y="53912"/>
                  </a:lnTo>
                  <a:lnTo>
                    <a:pt x="16478" y="85344"/>
                  </a:lnTo>
                  <a:lnTo>
                    <a:pt x="0" y="85344"/>
                  </a:lnTo>
                  <a:close/>
                  <a:moveTo>
                    <a:pt x="37338" y="38291"/>
                  </a:moveTo>
                  <a:cubicBezTo>
                    <a:pt x="41148" y="38291"/>
                    <a:pt x="44005" y="37148"/>
                    <a:pt x="45910" y="34957"/>
                  </a:cubicBezTo>
                  <a:cubicBezTo>
                    <a:pt x="47815" y="32766"/>
                    <a:pt x="48673" y="30099"/>
                    <a:pt x="48673" y="26956"/>
                  </a:cubicBezTo>
                  <a:cubicBezTo>
                    <a:pt x="48673" y="23813"/>
                    <a:pt x="47815" y="21336"/>
                    <a:pt x="46006" y="19050"/>
                  </a:cubicBezTo>
                  <a:cubicBezTo>
                    <a:pt x="44196" y="16764"/>
                    <a:pt x="41338" y="15621"/>
                    <a:pt x="37338" y="15621"/>
                  </a:cubicBezTo>
                  <a:lnTo>
                    <a:pt x="16478" y="15621"/>
                  </a:lnTo>
                  <a:lnTo>
                    <a:pt x="16478" y="38291"/>
                  </a:lnTo>
                  <a:lnTo>
                    <a:pt x="37338" y="38291"/>
                  </a:lnTo>
                  <a:close/>
                </a:path>
              </a:pathLst>
            </a:custGeom>
            <a:solidFill>
              <a:srgbClr val="291D5B"/>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429BBFD8-31A1-A0C5-0990-B704368F8DBA}"/>
                </a:ext>
              </a:extLst>
            </p:cNvPr>
            <p:cNvSpPr/>
            <p:nvPr/>
          </p:nvSpPr>
          <p:spPr>
            <a:xfrm>
              <a:off x="6010941" y="3517010"/>
              <a:ext cx="68199" cy="85439"/>
            </a:xfrm>
            <a:custGeom>
              <a:avLst/>
              <a:gdLst>
                <a:gd name="connsiteX0" fmla="*/ 0 w 68199"/>
                <a:gd name="connsiteY0" fmla="*/ 85344 h 85439"/>
                <a:gd name="connsiteX1" fmla="*/ 0 w 68199"/>
                <a:gd name="connsiteY1" fmla="*/ 0 h 85439"/>
                <a:gd name="connsiteX2" fmla="*/ 39624 w 68199"/>
                <a:gd name="connsiteY2" fmla="*/ 0 h 85439"/>
                <a:gd name="connsiteX3" fmla="*/ 61436 w 68199"/>
                <a:gd name="connsiteY3" fmla="*/ 7525 h 85439"/>
                <a:gd name="connsiteX4" fmla="*/ 68199 w 68199"/>
                <a:gd name="connsiteY4" fmla="*/ 26765 h 85439"/>
                <a:gd name="connsiteX5" fmla="*/ 63913 w 68199"/>
                <a:gd name="connsiteY5" fmla="*/ 41624 h 85439"/>
                <a:gd name="connsiteX6" fmla="*/ 51625 w 68199"/>
                <a:gd name="connsiteY6" fmla="*/ 51435 h 85439"/>
                <a:gd name="connsiteX7" fmla="*/ 68199 w 68199"/>
                <a:gd name="connsiteY7" fmla="*/ 85439 h 85439"/>
                <a:gd name="connsiteX8" fmla="*/ 49625 w 68199"/>
                <a:gd name="connsiteY8" fmla="*/ 85439 h 85439"/>
                <a:gd name="connsiteX9" fmla="*/ 33623 w 68199"/>
                <a:gd name="connsiteY9" fmla="*/ 53626 h 85439"/>
                <a:gd name="connsiteX10" fmla="*/ 16478 w 68199"/>
                <a:gd name="connsiteY10" fmla="*/ 53626 h 85439"/>
                <a:gd name="connsiteX11" fmla="*/ 16478 w 68199"/>
                <a:gd name="connsiteY11" fmla="*/ 85439 h 85439"/>
                <a:gd name="connsiteX12" fmla="*/ 0 w 68199"/>
                <a:gd name="connsiteY12" fmla="*/ 85439 h 85439"/>
                <a:gd name="connsiteX13" fmla="*/ 16478 w 68199"/>
                <a:gd name="connsiteY13" fmla="*/ 37910 h 85439"/>
                <a:gd name="connsiteX14" fmla="*/ 39910 w 68199"/>
                <a:gd name="connsiteY14" fmla="*/ 37910 h 85439"/>
                <a:gd name="connsiteX15" fmla="*/ 48482 w 68199"/>
                <a:gd name="connsiteY15" fmla="*/ 34766 h 85439"/>
                <a:gd name="connsiteX16" fmla="*/ 51149 w 68199"/>
                <a:gd name="connsiteY16" fmla="*/ 26670 h 85439"/>
                <a:gd name="connsiteX17" fmla="*/ 48578 w 68199"/>
                <a:gd name="connsiteY17" fmla="*/ 18764 h 85439"/>
                <a:gd name="connsiteX18" fmla="*/ 40005 w 68199"/>
                <a:gd name="connsiteY18" fmla="*/ 15621 h 85439"/>
                <a:gd name="connsiteX19" fmla="*/ 16573 w 68199"/>
                <a:gd name="connsiteY19" fmla="*/ 15621 h 85439"/>
                <a:gd name="connsiteX20" fmla="*/ 16573 w 68199"/>
                <a:gd name="connsiteY20" fmla="*/ 37910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199" h="85439">
                  <a:moveTo>
                    <a:pt x="0" y="85344"/>
                  </a:moveTo>
                  <a:lnTo>
                    <a:pt x="0" y="0"/>
                  </a:lnTo>
                  <a:lnTo>
                    <a:pt x="39624" y="0"/>
                  </a:lnTo>
                  <a:cubicBezTo>
                    <a:pt x="49625" y="0"/>
                    <a:pt x="56864" y="2477"/>
                    <a:pt x="61436" y="7525"/>
                  </a:cubicBezTo>
                  <a:cubicBezTo>
                    <a:pt x="66008" y="12478"/>
                    <a:pt x="68199" y="18955"/>
                    <a:pt x="68199" y="26765"/>
                  </a:cubicBezTo>
                  <a:cubicBezTo>
                    <a:pt x="68199" y="32004"/>
                    <a:pt x="66770" y="36957"/>
                    <a:pt x="63913" y="41624"/>
                  </a:cubicBezTo>
                  <a:cubicBezTo>
                    <a:pt x="61055" y="46292"/>
                    <a:pt x="56959" y="49530"/>
                    <a:pt x="51625" y="51435"/>
                  </a:cubicBezTo>
                  <a:lnTo>
                    <a:pt x="68199" y="85439"/>
                  </a:lnTo>
                  <a:lnTo>
                    <a:pt x="49625" y="85439"/>
                  </a:lnTo>
                  <a:lnTo>
                    <a:pt x="33623" y="53626"/>
                  </a:lnTo>
                  <a:lnTo>
                    <a:pt x="16478" y="53626"/>
                  </a:lnTo>
                  <a:lnTo>
                    <a:pt x="16478" y="85439"/>
                  </a:lnTo>
                  <a:lnTo>
                    <a:pt x="0" y="85439"/>
                  </a:lnTo>
                  <a:close/>
                  <a:moveTo>
                    <a:pt x="16478" y="37910"/>
                  </a:moveTo>
                  <a:lnTo>
                    <a:pt x="39910" y="37910"/>
                  </a:lnTo>
                  <a:cubicBezTo>
                    <a:pt x="43815" y="37910"/>
                    <a:pt x="46672" y="36862"/>
                    <a:pt x="48482" y="34766"/>
                  </a:cubicBezTo>
                  <a:cubicBezTo>
                    <a:pt x="50292" y="32671"/>
                    <a:pt x="51149" y="30004"/>
                    <a:pt x="51149" y="26670"/>
                  </a:cubicBezTo>
                  <a:cubicBezTo>
                    <a:pt x="51149" y="23336"/>
                    <a:pt x="50292" y="20860"/>
                    <a:pt x="48578" y="18764"/>
                  </a:cubicBezTo>
                  <a:cubicBezTo>
                    <a:pt x="46863" y="16669"/>
                    <a:pt x="44005" y="15621"/>
                    <a:pt x="40005" y="15621"/>
                  </a:cubicBezTo>
                  <a:lnTo>
                    <a:pt x="16573" y="15621"/>
                  </a:lnTo>
                  <a:lnTo>
                    <a:pt x="16573" y="37910"/>
                  </a:lnTo>
                  <a:close/>
                </a:path>
              </a:pathLst>
            </a:custGeom>
            <a:solidFill>
              <a:srgbClr val="291D5B"/>
            </a:solidFill>
            <a:ln w="952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86386153-5CFD-E957-A199-5B53C56C22E7}"/>
                </a:ext>
              </a:extLst>
            </p:cNvPr>
            <p:cNvSpPr/>
            <p:nvPr/>
          </p:nvSpPr>
          <p:spPr>
            <a:xfrm>
              <a:off x="6092475" y="3515391"/>
              <a:ext cx="75247" cy="88391"/>
            </a:xfrm>
            <a:custGeom>
              <a:avLst/>
              <a:gdLst>
                <a:gd name="connsiteX0" fmla="*/ 52197 w 75247"/>
                <a:gd name="connsiteY0" fmla="*/ 85820 h 88391"/>
                <a:gd name="connsiteX1" fmla="*/ 37719 w 75247"/>
                <a:gd name="connsiteY1" fmla="*/ 88392 h 88391"/>
                <a:gd name="connsiteX2" fmla="*/ 23241 w 75247"/>
                <a:gd name="connsiteY2" fmla="*/ 85820 h 88391"/>
                <a:gd name="connsiteX3" fmla="*/ 12478 w 75247"/>
                <a:gd name="connsiteY3" fmla="*/ 78962 h 88391"/>
                <a:gd name="connsiteX4" fmla="*/ 5334 w 75247"/>
                <a:gd name="connsiteY4" fmla="*/ 68866 h 88391"/>
                <a:gd name="connsiteX5" fmla="*/ 1238 w 75247"/>
                <a:gd name="connsiteY5" fmla="*/ 56959 h 88391"/>
                <a:gd name="connsiteX6" fmla="*/ 0 w 75247"/>
                <a:gd name="connsiteY6" fmla="*/ 44196 h 88391"/>
                <a:gd name="connsiteX7" fmla="*/ 1238 w 75247"/>
                <a:gd name="connsiteY7" fmla="*/ 31432 h 88391"/>
                <a:gd name="connsiteX8" fmla="*/ 5334 w 75247"/>
                <a:gd name="connsiteY8" fmla="*/ 19526 h 88391"/>
                <a:gd name="connsiteX9" fmla="*/ 12478 w 75247"/>
                <a:gd name="connsiteY9" fmla="*/ 9430 h 88391"/>
                <a:gd name="connsiteX10" fmla="*/ 23241 w 75247"/>
                <a:gd name="connsiteY10" fmla="*/ 2572 h 88391"/>
                <a:gd name="connsiteX11" fmla="*/ 37719 w 75247"/>
                <a:gd name="connsiteY11" fmla="*/ 0 h 88391"/>
                <a:gd name="connsiteX12" fmla="*/ 52197 w 75247"/>
                <a:gd name="connsiteY12" fmla="*/ 2572 h 88391"/>
                <a:gd name="connsiteX13" fmla="*/ 62865 w 75247"/>
                <a:gd name="connsiteY13" fmla="*/ 9430 h 88391"/>
                <a:gd name="connsiteX14" fmla="*/ 69913 w 75247"/>
                <a:gd name="connsiteY14" fmla="*/ 19526 h 88391"/>
                <a:gd name="connsiteX15" fmla="*/ 74009 w 75247"/>
                <a:gd name="connsiteY15" fmla="*/ 31432 h 88391"/>
                <a:gd name="connsiteX16" fmla="*/ 75247 w 75247"/>
                <a:gd name="connsiteY16" fmla="*/ 44196 h 88391"/>
                <a:gd name="connsiteX17" fmla="*/ 74009 w 75247"/>
                <a:gd name="connsiteY17" fmla="*/ 56959 h 88391"/>
                <a:gd name="connsiteX18" fmla="*/ 69913 w 75247"/>
                <a:gd name="connsiteY18" fmla="*/ 68866 h 88391"/>
                <a:gd name="connsiteX19" fmla="*/ 62865 w 75247"/>
                <a:gd name="connsiteY19" fmla="*/ 78962 h 88391"/>
                <a:gd name="connsiteX20" fmla="*/ 52197 w 75247"/>
                <a:gd name="connsiteY20" fmla="*/ 85820 h 88391"/>
                <a:gd name="connsiteX21" fmla="*/ 37719 w 75247"/>
                <a:gd name="connsiteY21" fmla="*/ 72485 h 88391"/>
                <a:gd name="connsiteX22" fmla="*/ 47244 w 75247"/>
                <a:gd name="connsiteY22" fmla="*/ 69818 h 88391"/>
                <a:gd name="connsiteX23" fmla="*/ 53721 w 75247"/>
                <a:gd name="connsiteY23" fmla="*/ 62865 h 88391"/>
                <a:gd name="connsiteX24" fmla="*/ 57150 w 75247"/>
                <a:gd name="connsiteY24" fmla="*/ 53816 h 88391"/>
                <a:gd name="connsiteX25" fmla="*/ 58293 w 75247"/>
                <a:gd name="connsiteY25" fmla="*/ 44196 h 88391"/>
                <a:gd name="connsiteX26" fmla="*/ 57150 w 75247"/>
                <a:gd name="connsiteY26" fmla="*/ 34195 h 88391"/>
                <a:gd name="connsiteX27" fmla="*/ 53816 w 75247"/>
                <a:gd name="connsiteY27" fmla="*/ 25241 h 88391"/>
                <a:gd name="connsiteX28" fmla="*/ 47434 w 75247"/>
                <a:gd name="connsiteY28" fmla="*/ 18479 h 88391"/>
                <a:gd name="connsiteX29" fmla="*/ 37814 w 75247"/>
                <a:gd name="connsiteY29" fmla="*/ 15907 h 88391"/>
                <a:gd name="connsiteX30" fmla="*/ 28099 w 75247"/>
                <a:gd name="connsiteY30" fmla="*/ 18479 h 88391"/>
                <a:gd name="connsiteX31" fmla="*/ 21622 w 75247"/>
                <a:gd name="connsiteY31" fmla="*/ 25432 h 88391"/>
                <a:gd name="connsiteX32" fmla="*/ 18288 w 75247"/>
                <a:gd name="connsiteY32" fmla="*/ 34480 h 88391"/>
                <a:gd name="connsiteX33" fmla="*/ 17145 w 75247"/>
                <a:gd name="connsiteY33" fmla="*/ 44196 h 88391"/>
                <a:gd name="connsiteX34" fmla="*/ 18955 w 75247"/>
                <a:gd name="connsiteY34" fmla="*/ 57340 h 88391"/>
                <a:gd name="connsiteX35" fmla="*/ 25622 w 75247"/>
                <a:gd name="connsiteY35" fmla="*/ 67913 h 88391"/>
                <a:gd name="connsiteX36" fmla="*/ 37719 w 75247"/>
                <a:gd name="connsiteY36" fmla="*/ 72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247" h="88391">
                  <a:moveTo>
                    <a:pt x="52197" y="85820"/>
                  </a:moveTo>
                  <a:cubicBezTo>
                    <a:pt x="47815" y="87535"/>
                    <a:pt x="43053" y="88392"/>
                    <a:pt x="37719" y="88392"/>
                  </a:cubicBezTo>
                  <a:cubicBezTo>
                    <a:pt x="32385" y="88392"/>
                    <a:pt x="27622" y="87535"/>
                    <a:pt x="23241" y="85820"/>
                  </a:cubicBezTo>
                  <a:cubicBezTo>
                    <a:pt x="18859" y="84106"/>
                    <a:pt x="15335" y="81820"/>
                    <a:pt x="12478" y="78962"/>
                  </a:cubicBezTo>
                  <a:cubicBezTo>
                    <a:pt x="9715" y="76105"/>
                    <a:pt x="7334" y="72771"/>
                    <a:pt x="5334" y="68866"/>
                  </a:cubicBezTo>
                  <a:cubicBezTo>
                    <a:pt x="3334" y="65056"/>
                    <a:pt x="2000" y="61055"/>
                    <a:pt x="1238" y="56959"/>
                  </a:cubicBezTo>
                  <a:cubicBezTo>
                    <a:pt x="381" y="52864"/>
                    <a:pt x="0" y="48578"/>
                    <a:pt x="0" y="44196"/>
                  </a:cubicBezTo>
                  <a:cubicBezTo>
                    <a:pt x="0" y="39814"/>
                    <a:pt x="381" y="35528"/>
                    <a:pt x="1238" y="31432"/>
                  </a:cubicBezTo>
                  <a:cubicBezTo>
                    <a:pt x="2000" y="27337"/>
                    <a:pt x="3429" y="23336"/>
                    <a:pt x="5334" y="19526"/>
                  </a:cubicBezTo>
                  <a:cubicBezTo>
                    <a:pt x="7239" y="15716"/>
                    <a:pt x="9620" y="12382"/>
                    <a:pt x="12478" y="9430"/>
                  </a:cubicBezTo>
                  <a:cubicBezTo>
                    <a:pt x="15335" y="6572"/>
                    <a:pt x="18859" y="4286"/>
                    <a:pt x="23241" y="2572"/>
                  </a:cubicBezTo>
                  <a:cubicBezTo>
                    <a:pt x="27622" y="857"/>
                    <a:pt x="32385" y="0"/>
                    <a:pt x="37719" y="0"/>
                  </a:cubicBezTo>
                  <a:cubicBezTo>
                    <a:pt x="43053" y="0"/>
                    <a:pt x="47815" y="857"/>
                    <a:pt x="52197" y="2572"/>
                  </a:cubicBezTo>
                  <a:cubicBezTo>
                    <a:pt x="56579" y="4286"/>
                    <a:pt x="60103" y="6572"/>
                    <a:pt x="62865" y="9430"/>
                  </a:cubicBezTo>
                  <a:cubicBezTo>
                    <a:pt x="65722" y="12287"/>
                    <a:pt x="68008" y="15716"/>
                    <a:pt x="69913" y="19526"/>
                  </a:cubicBezTo>
                  <a:cubicBezTo>
                    <a:pt x="71819" y="23336"/>
                    <a:pt x="73152" y="27337"/>
                    <a:pt x="74009" y="31432"/>
                  </a:cubicBezTo>
                  <a:cubicBezTo>
                    <a:pt x="74866" y="35528"/>
                    <a:pt x="75247" y="39814"/>
                    <a:pt x="75247" y="44196"/>
                  </a:cubicBezTo>
                  <a:cubicBezTo>
                    <a:pt x="75247" y="48578"/>
                    <a:pt x="74866" y="52864"/>
                    <a:pt x="74009" y="56959"/>
                  </a:cubicBezTo>
                  <a:cubicBezTo>
                    <a:pt x="73247" y="61055"/>
                    <a:pt x="71819" y="65056"/>
                    <a:pt x="69913" y="68866"/>
                  </a:cubicBezTo>
                  <a:cubicBezTo>
                    <a:pt x="68008" y="72676"/>
                    <a:pt x="65627" y="76009"/>
                    <a:pt x="62865" y="78962"/>
                  </a:cubicBezTo>
                  <a:cubicBezTo>
                    <a:pt x="60103" y="81820"/>
                    <a:pt x="56483" y="84106"/>
                    <a:pt x="52197" y="85820"/>
                  </a:cubicBezTo>
                  <a:moveTo>
                    <a:pt x="37719" y="72485"/>
                  </a:moveTo>
                  <a:cubicBezTo>
                    <a:pt x="41338" y="72485"/>
                    <a:pt x="44482" y="71628"/>
                    <a:pt x="47244" y="69818"/>
                  </a:cubicBezTo>
                  <a:cubicBezTo>
                    <a:pt x="50006" y="68104"/>
                    <a:pt x="52197" y="65722"/>
                    <a:pt x="53721" y="62865"/>
                  </a:cubicBezTo>
                  <a:cubicBezTo>
                    <a:pt x="55245" y="60007"/>
                    <a:pt x="56388" y="56959"/>
                    <a:pt x="57150" y="53816"/>
                  </a:cubicBezTo>
                  <a:cubicBezTo>
                    <a:pt x="57912" y="50673"/>
                    <a:pt x="58293" y="47434"/>
                    <a:pt x="58293" y="44196"/>
                  </a:cubicBezTo>
                  <a:cubicBezTo>
                    <a:pt x="58293" y="40672"/>
                    <a:pt x="57912" y="37338"/>
                    <a:pt x="57150" y="34195"/>
                  </a:cubicBezTo>
                  <a:cubicBezTo>
                    <a:pt x="56388" y="31051"/>
                    <a:pt x="55340" y="28004"/>
                    <a:pt x="53816" y="25241"/>
                  </a:cubicBezTo>
                  <a:cubicBezTo>
                    <a:pt x="52292" y="22479"/>
                    <a:pt x="50197" y="20193"/>
                    <a:pt x="47434" y="18479"/>
                  </a:cubicBezTo>
                  <a:cubicBezTo>
                    <a:pt x="44672" y="16764"/>
                    <a:pt x="41434" y="15907"/>
                    <a:pt x="37814" y="15907"/>
                  </a:cubicBezTo>
                  <a:cubicBezTo>
                    <a:pt x="34195" y="15907"/>
                    <a:pt x="30956" y="16764"/>
                    <a:pt x="28099" y="18479"/>
                  </a:cubicBezTo>
                  <a:cubicBezTo>
                    <a:pt x="25337" y="20193"/>
                    <a:pt x="23146" y="22574"/>
                    <a:pt x="21622" y="25432"/>
                  </a:cubicBezTo>
                  <a:cubicBezTo>
                    <a:pt x="20098" y="28289"/>
                    <a:pt x="18955" y="31337"/>
                    <a:pt x="18288" y="34480"/>
                  </a:cubicBezTo>
                  <a:cubicBezTo>
                    <a:pt x="17526" y="37624"/>
                    <a:pt x="17145" y="40862"/>
                    <a:pt x="17145" y="44196"/>
                  </a:cubicBezTo>
                  <a:cubicBezTo>
                    <a:pt x="17145" y="48958"/>
                    <a:pt x="17716" y="53340"/>
                    <a:pt x="18955" y="57340"/>
                  </a:cubicBezTo>
                  <a:cubicBezTo>
                    <a:pt x="20193" y="61436"/>
                    <a:pt x="22384" y="64961"/>
                    <a:pt x="25622" y="67913"/>
                  </a:cubicBezTo>
                  <a:cubicBezTo>
                    <a:pt x="28861" y="70961"/>
                    <a:pt x="32861" y="72390"/>
                    <a:pt x="37719" y="72390"/>
                  </a:cubicBezTo>
                </a:path>
              </a:pathLst>
            </a:custGeom>
            <a:solidFill>
              <a:srgbClr val="291D5B"/>
            </a:solidFill>
            <a:ln w="952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4E82B180-D3C0-9894-9189-70365B1128D3}"/>
                </a:ext>
              </a:extLst>
            </p:cNvPr>
            <p:cNvSpPr/>
            <p:nvPr/>
          </p:nvSpPr>
          <p:spPr>
            <a:xfrm>
              <a:off x="6269545" y="3517010"/>
              <a:ext cx="76295" cy="85344"/>
            </a:xfrm>
            <a:custGeom>
              <a:avLst/>
              <a:gdLst>
                <a:gd name="connsiteX0" fmla="*/ 30289 w 76295"/>
                <a:gd name="connsiteY0" fmla="*/ 85344 h 85344"/>
                <a:gd name="connsiteX1" fmla="*/ 0 w 76295"/>
                <a:gd name="connsiteY1" fmla="*/ 0 h 85344"/>
                <a:gd name="connsiteX2" fmla="*/ 17812 w 76295"/>
                <a:gd name="connsiteY2" fmla="*/ 0 h 85344"/>
                <a:gd name="connsiteX3" fmla="*/ 36576 w 76295"/>
                <a:gd name="connsiteY3" fmla="*/ 55817 h 85344"/>
                <a:gd name="connsiteX4" fmla="*/ 38290 w 76295"/>
                <a:gd name="connsiteY4" fmla="*/ 61627 h 85344"/>
                <a:gd name="connsiteX5" fmla="*/ 39910 w 76295"/>
                <a:gd name="connsiteY5" fmla="*/ 55817 h 85344"/>
                <a:gd name="connsiteX6" fmla="*/ 58674 w 76295"/>
                <a:gd name="connsiteY6" fmla="*/ 0 h 85344"/>
                <a:gd name="connsiteX7" fmla="*/ 76295 w 76295"/>
                <a:gd name="connsiteY7" fmla="*/ 0 h 85344"/>
                <a:gd name="connsiteX8" fmla="*/ 46196 w 76295"/>
                <a:gd name="connsiteY8" fmla="*/ 85344 h 85344"/>
                <a:gd name="connsiteX9" fmla="*/ 30385 w 76295"/>
                <a:gd name="connsiteY9" fmla="*/ 85344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95" h="85344">
                  <a:moveTo>
                    <a:pt x="30289" y="85344"/>
                  </a:moveTo>
                  <a:lnTo>
                    <a:pt x="0" y="0"/>
                  </a:lnTo>
                  <a:lnTo>
                    <a:pt x="17812" y="0"/>
                  </a:lnTo>
                  <a:lnTo>
                    <a:pt x="36576" y="55817"/>
                  </a:lnTo>
                  <a:cubicBezTo>
                    <a:pt x="37052" y="57245"/>
                    <a:pt x="37624" y="59246"/>
                    <a:pt x="38290" y="61627"/>
                  </a:cubicBezTo>
                  <a:cubicBezTo>
                    <a:pt x="38576" y="60198"/>
                    <a:pt x="39148" y="58198"/>
                    <a:pt x="39910" y="55817"/>
                  </a:cubicBezTo>
                  <a:lnTo>
                    <a:pt x="58674" y="0"/>
                  </a:lnTo>
                  <a:lnTo>
                    <a:pt x="76295" y="0"/>
                  </a:lnTo>
                  <a:lnTo>
                    <a:pt x="46196" y="85344"/>
                  </a:lnTo>
                  <a:lnTo>
                    <a:pt x="30385" y="85344"/>
                  </a:lnTo>
                  <a:close/>
                </a:path>
              </a:pathLst>
            </a:custGeom>
            <a:solidFill>
              <a:srgbClr val="291D5B"/>
            </a:solidFill>
            <a:ln w="952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D83C2CAA-108B-A45D-0F5C-21267A968AD9}"/>
                </a:ext>
              </a:extLst>
            </p:cNvPr>
            <p:cNvSpPr/>
            <p:nvPr/>
          </p:nvSpPr>
          <p:spPr>
            <a:xfrm>
              <a:off x="6359175" y="3517010"/>
              <a:ext cx="79152" cy="86772"/>
            </a:xfrm>
            <a:custGeom>
              <a:avLst/>
              <a:gdLst>
                <a:gd name="connsiteX0" fmla="*/ 79153 w 79152"/>
                <a:gd name="connsiteY0" fmla="*/ 85344 h 86772"/>
                <a:gd name="connsiteX1" fmla="*/ 62674 w 79152"/>
                <a:gd name="connsiteY1" fmla="*/ 85344 h 86772"/>
                <a:gd name="connsiteX2" fmla="*/ 62674 w 79152"/>
                <a:gd name="connsiteY2" fmla="*/ 41434 h 86772"/>
                <a:gd name="connsiteX3" fmla="*/ 62960 w 79152"/>
                <a:gd name="connsiteY3" fmla="*/ 34766 h 86772"/>
                <a:gd name="connsiteX4" fmla="*/ 60388 w 79152"/>
                <a:gd name="connsiteY4" fmla="*/ 41434 h 86772"/>
                <a:gd name="connsiteX5" fmla="*/ 39719 w 79152"/>
                <a:gd name="connsiteY5" fmla="*/ 86773 h 86772"/>
                <a:gd name="connsiteX6" fmla="*/ 18859 w 79152"/>
                <a:gd name="connsiteY6" fmla="*/ 41434 h 86772"/>
                <a:gd name="connsiteX7" fmla="*/ 16288 w 79152"/>
                <a:gd name="connsiteY7" fmla="*/ 34766 h 86772"/>
                <a:gd name="connsiteX8" fmla="*/ 16478 w 79152"/>
                <a:gd name="connsiteY8" fmla="*/ 41434 h 86772"/>
                <a:gd name="connsiteX9" fmla="*/ 16478 w 79152"/>
                <a:gd name="connsiteY9" fmla="*/ 85344 h 86772"/>
                <a:gd name="connsiteX10" fmla="*/ 0 w 79152"/>
                <a:gd name="connsiteY10" fmla="*/ 85344 h 86772"/>
                <a:gd name="connsiteX11" fmla="*/ 0 w 79152"/>
                <a:gd name="connsiteY11" fmla="*/ 0 h 86772"/>
                <a:gd name="connsiteX12" fmla="*/ 16764 w 79152"/>
                <a:gd name="connsiteY12" fmla="*/ 0 h 86772"/>
                <a:gd name="connsiteX13" fmla="*/ 37719 w 79152"/>
                <a:gd name="connsiteY13" fmla="*/ 47054 h 86772"/>
                <a:gd name="connsiteX14" fmla="*/ 39910 w 79152"/>
                <a:gd name="connsiteY14" fmla="*/ 52864 h 86772"/>
                <a:gd name="connsiteX15" fmla="*/ 42100 w 79152"/>
                <a:gd name="connsiteY15" fmla="*/ 47054 h 86772"/>
                <a:gd name="connsiteX16" fmla="*/ 63437 w 79152"/>
                <a:gd name="connsiteY16" fmla="*/ 0 h 86772"/>
                <a:gd name="connsiteX17" fmla="*/ 79153 w 79152"/>
                <a:gd name="connsiteY17" fmla="*/ 0 h 86772"/>
                <a:gd name="connsiteX18" fmla="*/ 79153 w 79152"/>
                <a:gd name="connsiteY18" fmla="*/ 85344 h 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52" h="86772">
                  <a:moveTo>
                    <a:pt x="79153" y="85344"/>
                  </a:moveTo>
                  <a:lnTo>
                    <a:pt x="62674" y="85344"/>
                  </a:lnTo>
                  <a:lnTo>
                    <a:pt x="62674" y="41434"/>
                  </a:lnTo>
                  <a:cubicBezTo>
                    <a:pt x="62674" y="39529"/>
                    <a:pt x="62674" y="37338"/>
                    <a:pt x="62960" y="34766"/>
                  </a:cubicBezTo>
                  <a:cubicBezTo>
                    <a:pt x="62008" y="37624"/>
                    <a:pt x="61150" y="39815"/>
                    <a:pt x="60388" y="41434"/>
                  </a:cubicBezTo>
                  <a:lnTo>
                    <a:pt x="39719" y="86773"/>
                  </a:lnTo>
                  <a:lnTo>
                    <a:pt x="18859" y="41434"/>
                  </a:lnTo>
                  <a:cubicBezTo>
                    <a:pt x="18097" y="39815"/>
                    <a:pt x="17240" y="37624"/>
                    <a:pt x="16288" y="34766"/>
                  </a:cubicBezTo>
                  <a:cubicBezTo>
                    <a:pt x="16478" y="37338"/>
                    <a:pt x="16478" y="39624"/>
                    <a:pt x="16478" y="41434"/>
                  </a:cubicBezTo>
                  <a:lnTo>
                    <a:pt x="16478" y="85344"/>
                  </a:lnTo>
                  <a:lnTo>
                    <a:pt x="0" y="85344"/>
                  </a:lnTo>
                  <a:lnTo>
                    <a:pt x="0" y="0"/>
                  </a:lnTo>
                  <a:lnTo>
                    <a:pt x="16764" y="0"/>
                  </a:lnTo>
                  <a:lnTo>
                    <a:pt x="37719" y="47054"/>
                  </a:lnTo>
                  <a:cubicBezTo>
                    <a:pt x="38386" y="48578"/>
                    <a:pt x="39053" y="50578"/>
                    <a:pt x="39910" y="52864"/>
                  </a:cubicBezTo>
                  <a:cubicBezTo>
                    <a:pt x="40672" y="50483"/>
                    <a:pt x="41434" y="48578"/>
                    <a:pt x="42100" y="47054"/>
                  </a:cubicBezTo>
                  <a:lnTo>
                    <a:pt x="63437" y="0"/>
                  </a:lnTo>
                  <a:lnTo>
                    <a:pt x="79153" y="0"/>
                  </a:lnTo>
                  <a:lnTo>
                    <a:pt x="79153" y="85344"/>
                  </a:lnTo>
                  <a:close/>
                </a:path>
              </a:pathLst>
            </a:custGeom>
            <a:solidFill>
              <a:srgbClr val="291D5B"/>
            </a:solidFill>
            <a:ln w="952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766F5AEB-5E6E-DC80-92AF-0A01FBC3F349}"/>
                </a:ext>
              </a:extLst>
            </p:cNvPr>
            <p:cNvSpPr/>
            <p:nvPr/>
          </p:nvSpPr>
          <p:spPr>
            <a:xfrm>
              <a:off x="6457854" y="3517010"/>
              <a:ext cx="68008" cy="85344"/>
            </a:xfrm>
            <a:custGeom>
              <a:avLst/>
              <a:gdLst>
                <a:gd name="connsiteX0" fmla="*/ 0 w 68008"/>
                <a:gd name="connsiteY0" fmla="*/ 0 h 85344"/>
                <a:gd name="connsiteX1" fmla="*/ 37433 w 68008"/>
                <a:gd name="connsiteY1" fmla="*/ 0 h 85344"/>
                <a:gd name="connsiteX2" fmla="*/ 58484 w 68008"/>
                <a:gd name="connsiteY2" fmla="*/ 6477 h 85344"/>
                <a:gd name="connsiteX3" fmla="*/ 65056 w 68008"/>
                <a:gd name="connsiteY3" fmla="*/ 22860 h 85344"/>
                <a:gd name="connsiteX4" fmla="*/ 54674 w 68008"/>
                <a:gd name="connsiteY4" fmla="*/ 40291 h 85344"/>
                <a:gd name="connsiteX5" fmla="*/ 64675 w 68008"/>
                <a:gd name="connsiteY5" fmla="*/ 48196 h 85344"/>
                <a:gd name="connsiteX6" fmla="*/ 68009 w 68008"/>
                <a:gd name="connsiteY6" fmla="*/ 59912 h 85344"/>
                <a:gd name="connsiteX7" fmla="*/ 60960 w 68008"/>
                <a:gd name="connsiteY7" fmla="*/ 77819 h 85344"/>
                <a:gd name="connsiteX8" fmla="*/ 39148 w 68008"/>
                <a:gd name="connsiteY8" fmla="*/ 85344 h 85344"/>
                <a:gd name="connsiteX9" fmla="*/ 0 w 68008"/>
                <a:gd name="connsiteY9" fmla="*/ 85344 h 85344"/>
                <a:gd name="connsiteX10" fmla="*/ 0 w 68008"/>
                <a:gd name="connsiteY10" fmla="*/ 0 h 85344"/>
                <a:gd name="connsiteX11" fmla="*/ 35528 w 68008"/>
                <a:gd name="connsiteY11" fmla="*/ 33528 h 85344"/>
                <a:gd name="connsiteX12" fmla="*/ 45244 w 68008"/>
                <a:gd name="connsiteY12" fmla="*/ 31052 h 85344"/>
                <a:gd name="connsiteX13" fmla="*/ 48482 w 68008"/>
                <a:gd name="connsiteY13" fmla="*/ 24384 h 85344"/>
                <a:gd name="connsiteX14" fmla="*/ 37719 w 68008"/>
                <a:gd name="connsiteY14" fmla="*/ 15335 h 85344"/>
                <a:gd name="connsiteX15" fmla="*/ 16478 w 68008"/>
                <a:gd name="connsiteY15" fmla="*/ 15335 h 85344"/>
                <a:gd name="connsiteX16" fmla="*/ 16478 w 68008"/>
                <a:gd name="connsiteY16" fmla="*/ 33528 h 85344"/>
                <a:gd name="connsiteX17" fmla="*/ 35528 w 68008"/>
                <a:gd name="connsiteY17" fmla="*/ 33528 h 85344"/>
                <a:gd name="connsiteX18" fmla="*/ 40005 w 68008"/>
                <a:gd name="connsiteY18" fmla="*/ 70009 h 85344"/>
                <a:gd name="connsiteX19" fmla="*/ 48673 w 68008"/>
                <a:gd name="connsiteY19" fmla="*/ 67056 h 85344"/>
                <a:gd name="connsiteX20" fmla="*/ 51340 w 68008"/>
                <a:gd name="connsiteY20" fmla="*/ 60008 h 85344"/>
                <a:gd name="connsiteX21" fmla="*/ 36576 w 68008"/>
                <a:gd name="connsiteY21" fmla="*/ 48863 h 85344"/>
                <a:gd name="connsiteX22" fmla="*/ 16478 w 68008"/>
                <a:gd name="connsiteY22" fmla="*/ 48863 h 85344"/>
                <a:gd name="connsiteX23" fmla="*/ 16478 w 68008"/>
                <a:gd name="connsiteY23" fmla="*/ 69913 h 85344"/>
                <a:gd name="connsiteX24" fmla="*/ 40005 w 68008"/>
                <a:gd name="connsiteY24" fmla="*/ 69913 h 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008" h="85344">
                  <a:moveTo>
                    <a:pt x="0" y="0"/>
                  </a:moveTo>
                  <a:lnTo>
                    <a:pt x="37433" y="0"/>
                  </a:lnTo>
                  <a:cubicBezTo>
                    <a:pt x="47054" y="0"/>
                    <a:pt x="54102" y="2191"/>
                    <a:pt x="58484" y="6477"/>
                  </a:cubicBezTo>
                  <a:cubicBezTo>
                    <a:pt x="62865" y="10763"/>
                    <a:pt x="65056" y="16288"/>
                    <a:pt x="65056" y="22860"/>
                  </a:cubicBezTo>
                  <a:cubicBezTo>
                    <a:pt x="65056" y="31242"/>
                    <a:pt x="61627" y="37052"/>
                    <a:pt x="54674" y="40291"/>
                  </a:cubicBezTo>
                  <a:cubicBezTo>
                    <a:pt x="59150" y="41910"/>
                    <a:pt x="62484" y="44577"/>
                    <a:pt x="64675" y="48196"/>
                  </a:cubicBezTo>
                  <a:cubicBezTo>
                    <a:pt x="66866" y="51816"/>
                    <a:pt x="68009" y="55721"/>
                    <a:pt x="68009" y="59912"/>
                  </a:cubicBezTo>
                  <a:cubicBezTo>
                    <a:pt x="68009" y="66866"/>
                    <a:pt x="65627" y="72771"/>
                    <a:pt x="60960" y="77819"/>
                  </a:cubicBezTo>
                  <a:cubicBezTo>
                    <a:pt x="56293" y="82772"/>
                    <a:pt x="48959" y="85344"/>
                    <a:pt x="39148" y="85344"/>
                  </a:cubicBezTo>
                  <a:lnTo>
                    <a:pt x="0" y="85344"/>
                  </a:lnTo>
                  <a:lnTo>
                    <a:pt x="0" y="0"/>
                  </a:lnTo>
                  <a:close/>
                  <a:moveTo>
                    <a:pt x="35528" y="33528"/>
                  </a:moveTo>
                  <a:cubicBezTo>
                    <a:pt x="39815" y="33528"/>
                    <a:pt x="43053" y="32766"/>
                    <a:pt x="45244" y="31052"/>
                  </a:cubicBezTo>
                  <a:cubicBezTo>
                    <a:pt x="47435" y="29432"/>
                    <a:pt x="48482" y="27242"/>
                    <a:pt x="48482" y="24384"/>
                  </a:cubicBezTo>
                  <a:cubicBezTo>
                    <a:pt x="48482" y="18383"/>
                    <a:pt x="44863" y="15335"/>
                    <a:pt x="37719" y="15335"/>
                  </a:cubicBezTo>
                  <a:lnTo>
                    <a:pt x="16478" y="15335"/>
                  </a:lnTo>
                  <a:lnTo>
                    <a:pt x="16478" y="33528"/>
                  </a:lnTo>
                  <a:lnTo>
                    <a:pt x="35528" y="33528"/>
                  </a:lnTo>
                  <a:close/>
                  <a:moveTo>
                    <a:pt x="40005" y="70009"/>
                  </a:moveTo>
                  <a:cubicBezTo>
                    <a:pt x="44005" y="70009"/>
                    <a:pt x="46863" y="69056"/>
                    <a:pt x="48673" y="67056"/>
                  </a:cubicBezTo>
                  <a:cubicBezTo>
                    <a:pt x="50483" y="65056"/>
                    <a:pt x="51340" y="62770"/>
                    <a:pt x="51340" y="60008"/>
                  </a:cubicBezTo>
                  <a:cubicBezTo>
                    <a:pt x="51340" y="52578"/>
                    <a:pt x="46387" y="48863"/>
                    <a:pt x="36576" y="48863"/>
                  </a:cubicBezTo>
                  <a:lnTo>
                    <a:pt x="16478" y="48863"/>
                  </a:lnTo>
                  <a:lnTo>
                    <a:pt x="16478" y="69913"/>
                  </a:lnTo>
                  <a:lnTo>
                    <a:pt x="40005" y="69913"/>
                  </a:lnTo>
                  <a:close/>
                </a:path>
              </a:pathLst>
            </a:custGeom>
            <a:solidFill>
              <a:srgbClr val="291D5B"/>
            </a:solidFill>
            <a:ln w="952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2E690144-0B75-68B8-FE00-CC3DB2CC56DB}"/>
                </a:ext>
              </a:extLst>
            </p:cNvPr>
            <p:cNvSpPr/>
            <p:nvPr/>
          </p:nvSpPr>
          <p:spPr>
            <a:xfrm>
              <a:off x="6539198" y="3515391"/>
              <a:ext cx="75438" cy="88391"/>
            </a:xfrm>
            <a:custGeom>
              <a:avLst/>
              <a:gdLst>
                <a:gd name="connsiteX0" fmla="*/ 52292 w 75438"/>
                <a:gd name="connsiteY0" fmla="*/ 85820 h 88391"/>
                <a:gd name="connsiteX1" fmla="*/ 37814 w 75438"/>
                <a:gd name="connsiteY1" fmla="*/ 88392 h 88391"/>
                <a:gd name="connsiteX2" fmla="*/ 23336 w 75438"/>
                <a:gd name="connsiteY2" fmla="*/ 85820 h 88391"/>
                <a:gd name="connsiteX3" fmla="*/ 12573 w 75438"/>
                <a:gd name="connsiteY3" fmla="*/ 78962 h 88391"/>
                <a:gd name="connsiteX4" fmla="*/ 5429 w 75438"/>
                <a:gd name="connsiteY4" fmla="*/ 68866 h 88391"/>
                <a:gd name="connsiteX5" fmla="*/ 1238 w 75438"/>
                <a:gd name="connsiteY5" fmla="*/ 56959 h 88391"/>
                <a:gd name="connsiteX6" fmla="*/ 0 w 75438"/>
                <a:gd name="connsiteY6" fmla="*/ 44196 h 88391"/>
                <a:gd name="connsiteX7" fmla="*/ 1238 w 75438"/>
                <a:gd name="connsiteY7" fmla="*/ 31432 h 88391"/>
                <a:gd name="connsiteX8" fmla="*/ 5429 w 75438"/>
                <a:gd name="connsiteY8" fmla="*/ 19526 h 88391"/>
                <a:gd name="connsiteX9" fmla="*/ 12573 w 75438"/>
                <a:gd name="connsiteY9" fmla="*/ 9430 h 88391"/>
                <a:gd name="connsiteX10" fmla="*/ 23336 w 75438"/>
                <a:gd name="connsiteY10" fmla="*/ 2572 h 88391"/>
                <a:gd name="connsiteX11" fmla="*/ 37814 w 75438"/>
                <a:gd name="connsiteY11" fmla="*/ 0 h 88391"/>
                <a:gd name="connsiteX12" fmla="*/ 52292 w 75438"/>
                <a:gd name="connsiteY12" fmla="*/ 2572 h 88391"/>
                <a:gd name="connsiteX13" fmla="*/ 63055 w 75438"/>
                <a:gd name="connsiteY13" fmla="*/ 9430 h 88391"/>
                <a:gd name="connsiteX14" fmla="*/ 70104 w 75438"/>
                <a:gd name="connsiteY14" fmla="*/ 19526 h 88391"/>
                <a:gd name="connsiteX15" fmla="*/ 74200 w 75438"/>
                <a:gd name="connsiteY15" fmla="*/ 31432 h 88391"/>
                <a:gd name="connsiteX16" fmla="*/ 75438 w 75438"/>
                <a:gd name="connsiteY16" fmla="*/ 44196 h 88391"/>
                <a:gd name="connsiteX17" fmla="*/ 74200 w 75438"/>
                <a:gd name="connsiteY17" fmla="*/ 56959 h 88391"/>
                <a:gd name="connsiteX18" fmla="*/ 70104 w 75438"/>
                <a:gd name="connsiteY18" fmla="*/ 68866 h 88391"/>
                <a:gd name="connsiteX19" fmla="*/ 63055 w 75438"/>
                <a:gd name="connsiteY19" fmla="*/ 78962 h 88391"/>
                <a:gd name="connsiteX20" fmla="*/ 52292 w 75438"/>
                <a:gd name="connsiteY20" fmla="*/ 85820 h 88391"/>
                <a:gd name="connsiteX21" fmla="*/ 37814 w 75438"/>
                <a:gd name="connsiteY21" fmla="*/ 72485 h 88391"/>
                <a:gd name="connsiteX22" fmla="*/ 47339 w 75438"/>
                <a:gd name="connsiteY22" fmla="*/ 69818 h 88391"/>
                <a:gd name="connsiteX23" fmla="*/ 53816 w 75438"/>
                <a:gd name="connsiteY23" fmla="*/ 62865 h 88391"/>
                <a:gd name="connsiteX24" fmla="*/ 57245 w 75438"/>
                <a:gd name="connsiteY24" fmla="*/ 53816 h 88391"/>
                <a:gd name="connsiteX25" fmla="*/ 58388 w 75438"/>
                <a:gd name="connsiteY25" fmla="*/ 44196 h 88391"/>
                <a:gd name="connsiteX26" fmla="*/ 57245 w 75438"/>
                <a:gd name="connsiteY26" fmla="*/ 34195 h 88391"/>
                <a:gd name="connsiteX27" fmla="*/ 53912 w 75438"/>
                <a:gd name="connsiteY27" fmla="*/ 25241 h 88391"/>
                <a:gd name="connsiteX28" fmla="*/ 47530 w 75438"/>
                <a:gd name="connsiteY28" fmla="*/ 18479 h 88391"/>
                <a:gd name="connsiteX29" fmla="*/ 37910 w 75438"/>
                <a:gd name="connsiteY29" fmla="*/ 15907 h 88391"/>
                <a:gd name="connsiteX30" fmla="*/ 28194 w 75438"/>
                <a:gd name="connsiteY30" fmla="*/ 18479 h 88391"/>
                <a:gd name="connsiteX31" fmla="*/ 21717 w 75438"/>
                <a:gd name="connsiteY31" fmla="*/ 25432 h 88391"/>
                <a:gd name="connsiteX32" fmla="*/ 18383 w 75438"/>
                <a:gd name="connsiteY32" fmla="*/ 34480 h 88391"/>
                <a:gd name="connsiteX33" fmla="*/ 17336 w 75438"/>
                <a:gd name="connsiteY33" fmla="*/ 44196 h 88391"/>
                <a:gd name="connsiteX34" fmla="*/ 19145 w 75438"/>
                <a:gd name="connsiteY34" fmla="*/ 57340 h 88391"/>
                <a:gd name="connsiteX35" fmla="*/ 25813 w 75438"/>
                <a:gd name="connsiteY35" fmla="*/ 67913 h 88391"/>
                <a:gd name="connsiteX36" fmla="*/ 37910 w 75438"/>
                <a:gd name="connsiteY36" fmla="*/ 72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8" h="88391">
                  <a:moveTo>
                    <a:pt x="52292" y="85820"/>
                  </a:moveTo>
                  <a:cubicBezTo>
                    <a:pt x="47911" y="87535"/>
                    <a:pt x="43148" y="88392"/>
                    <a:pt x="37814" y="88392"/>
                  </a:cubicBezTo>
                  <a:cubicBezTo>
                    <a:pt x="32480" y="88392"/>
                    <a:pt x="27718" y="87535"/>
                    <a:pt x="23336" y="85820"/>
                  </a:cubicBezTo>
                  <a:cubicBezTo>
                    <a:pt x="18955" y="84106"/>
                    <a:pt x="15430" y="81820"/>
                    <a:pt x="12573" y="78962"/>
                  </a:cubicBezTo>
                  <a:cubicBezTo>
                    <a:pt x="9811" y="76105"/>
                    <a:pt x="7429" y="72771"/>
                    <a:pt x="5429" y="68866"/>
                  </a:cubicBezTo>
                  <a:cubicBezTo>
                    <a:pt x="3429" y="65056"/>
                    <a:pt x="2096" y="61055"/>
                    <a:pt x="1238" y="56959"/>
                  </a:cubicBezTo>
                  <a:cubicBezTo>
                    <a:pt x="476" y="52864"/>
                    <a:pt x="0" y="48578"/>
                    <a:pt x="0" y="44196"/>
                  </a:cubicBezTo>
                  <a:cubicBezTo>
                    <a:pt x="0" y="39814"/>
                    <a:pt x="381" y="35528"/>
                    <a:pt x="1238" y="31432"/>
                  </a:cubicBezTo>
                  <a:cubicBezTo>
                    <a:pt x="2096" y="27337"/>
                    <a:pt x="3429" y="23336"/>
                    <a:pt x="5429" y="19526"/>
                  </a:cubicBezTo>
                  <a:cubicBezTo>
                    <a:pt x="7334" y="15716"/>
                    <a:pt x="9715" y="12382"/>
                    <a:pt x="12573" y="9430"/>
                  </a:cubicBezTo>
                  <a:cubicBezTo>
                    <a:pt x="15430" y="6572"/>
                    <a:pt x="18955" y="4286"/>
                    <a:pt x="23336" y="2572"/>
                  </a:cubicBezTo>
                  <a:cubicBezTo>
                    <a:pt x="27718" y="857"/>
                    <a:pt x="32480" y="0"/>
                    <a:pt x="37814" y="0"/>
                  </a:cubicBezTo>
                  <a:cubicBezTo>
                    <a:pt x="43148" y="0"/>
                    <a:pt x="47911" y="857"/>
                    <a:pt x="52292" y="2572"/>
                  </a:cubicBezTo>
                  <a:cubicBezTo>
                    <a:pt x="56674" y="4286"/>
                    <a:pt x="60198" y="6572"/>
                    <a:pt x="63055" y="9430"/>
                  </a:cubicBezTo>
                  <a:cubicBezTo>
                    <a:pt x="65818" y="12287"/>
                    <a:pt x="68199" y="15716"/>
                    <a:pt x="70104" y="19526"/>
                  </a:cubicBezTo>
                  <a:cubicBezTo>
                    <a:pt x="72009" y="23336"/>
                    <a:pt x="73343" y="27337"/>
                    <a:pt x="74200" y="31432"/>
                  </a:cubicBezTo>
                  <a:cubicBezTo>
                    <a:pt x="74962" y="35528"/>
                    <a:pt x="75438" y="39814"/>
                    <a:pt x="75438" y="44196"/>
                  </a:cubicBezTo>
                  <a:cubicBezTo>
                    <a:pt x="75438" y="48578"/>
                    <a:pt x="75057" y="52864"/>
                    <a:pt x="74200" y="56959"/>
                  </a:cubicBezTo>
                  <a:cubicBezTo>
                    <a:pt x="73438" y="61055"/>
                    <a:pt x="72009" y="65056"/>
                    <a:pt x="70104" y="68866"/>
                  </a:cubicBezTo>
                  <a:cubicBezTo>
                    <a:pt x="68199" y="72676"/>
                    <a:pt x="65818" y="76009"/>
                    <a:pt x="63055" y="78962"/>
                  </a:cubicBezTo>
                  <a:cubicBezTo>
                    <a:pt x="60293" y="81820"/>
                    <a:pt x="56674" y="84106"/>
                    <a:pt x="52292" y="85820"/>
                  </a:cubicBezTo>
                  <a:moveTo>
                    <a:pt x="37814" y="72485"/>
                  </a:moveTo>
                  <a:cubicBezTo>
                    <a:pt x="41434" y="72485"/>
                    <a:pt x="44577" y="71628"/>
                    <a:pt x="47339" y="69818"/>
                  </a:cubicBezTo>
                  <a:cubicBezTo>
                    <a:pt x="50102" y="68104"/>
                    <a:pt x="52292" y="65722"/>
                    <a:pt x="53816" y="62865"/>
                  </a:cubicBezTo>
                  <a:cubicBezTo>
                    <a:pt x="55340" y="60007"/>
                    <a:pt x="56483" y="56959"/>
                    <a:pt x="57245" y="53816"/>
                  </a:cubicBezTo>
                  <a:cubicBezTo>
                    <a:pt x="58007" y="50673"/>
                    <a:pt x="58388" y="47434"/>
                    <a:pt x="58388" y="44196"/>
                  </a:cubicBezTo>
                  <a:cubicBezTo>
                    <a:pt x="58388" y="40672"/>
                    <a:pt x="58007" y="37338"/>
                    <a:pt x="57245" y="34195"/>
                  </a:cubicBezTo>
                  <a:cubicBezTo>
                    <a:pt x="56483" y="31051"/>
                    <a:pt x="55436" y="28004"/>
                    <a:pt x="53912" y="25241"/>
                  </a:cubicBezTo>
                  <a:cubicBezTo>
                    <a:pt x="52388" y="22479"/>
                    <a:pt x="50292" y="20193"/>
                    <a:pt x="47530" y="18479"/>
                  </a:cubicBezTo>
                  <a:cubicBezTo>
                    <a:pt x="44768" y="16764"/>
                    <a:pt x="41529" y="15907"/>
                    <a:pt x="37910" y="15907"/>
                  </a:cubicBezTo>
                  <a:cubicBezTo>
                    <a:pt x="34290" y="15907"/>
                    <a:pt x="31052" y="16764"/>
                    <a:pt x="28194" y="18479"/>
                  </a:cubicBezTo>
                  <a:cubicBezTo>
                    <a:pt x="25432" y="20193"/>
                    <a:pt x="23241" y="22574"/>
                    <a:pt x="21717" y="25432"/>
                  </a:cubicBezTo>
                  <a:cubicBezTo>
                    <a:pt x="20193" y="28289"/>
                    <a:pt x="19145" y="31337"/>
                    <a:pt x="18383" y="34480"/>
                  </a:cubicBezTo>
                  <a:cubicBezTo>
                    <a:pt x="17717" y="37624"/>
                    <a:pt x="17336" y="40862"/>
                    <a:pt x="17336" y="44196"/>
                  </a:cubicBezTo>
                  <a:cubicBezTo>
                    <a:pt x="17336" y="48958"/>
                    <a:pt x="17907" y="53340"/>
                    <a:pt x="19145" y="57340"/>
                  </a:cubicBezTo>
                  <a:cubicBezTo>
                    <a:pt x="20384" y="61436"/>
                    <a:pt x="22574" y="64961"/>
                    <a:pt x="25813" y="67913"/>
                  </a:cubicBezTo>
                  <a:cubicBezTo>
                    <a:pt x="29051" y="70961"/>
                    <a:pt x="33052" y="72390"/>
                    <a:pt x="37910" y="72390"/>
                  </a:cubicBezTo>
                </a:path>
              </a:pathLst>
            </a:custGeom>
            <a:solidFill>
              <a:srgbClr val="291D5B"/>
            </a:solidFill>
            <a:ln w="9525" cap="flat">
              <a:noFill/>
              <a:prstDash val="solid"/>
              <a:miter/>
            </a:ln>
          </p:spPr>
          <p:txBody>
            <a:bodyPr rtlCol="0" anchor="ctr"/>
            <a:lstStyle/>
            <a:p>
              <a:endParaRPr lang="nl-NL"/>
            </a:p>
          </p:txBody>
        </p:sp>
      </p:grpSp>
      <p:sp>
        <p:nvSpPr>
          <p:cNvPr id="2" name="Tijdelijke aanduiding voor titel 1">
            <a:extLst>
              <a:ext uri="{FF2B5EF4-FFF2-40B4-BE49-F238E27FC236}">
                <a16:creationId xmlns:a16="http://schemas.microsoft.com/office/drawing/2014/main" id="{736D012D-22A6-2B4D-987C-D6EBC2B523BB}"/>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A18BB43-6D1E-55EC-0410-55B247F26776}"/>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8320535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SzPct val="160000"/>
        <a:buFontTx/>
        <a:buBlip>
          <a:blip r:embed="rId10">
            <a:extLst>
              <a:ext uri="{96DAC541-7B7A-43D3-8B79-37D633B846F1}">
                <asvg:svgBlip xmlns:asvg="http://schemas.microsoft.com/office/drawing/2016/SVG/main" r:embed="rId11"/>
              </a:ext>
            </a:extLst>
          </a:blip>
        </a:buBlip>
        <a:defRPr sz="2600" b="1"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2100" b="1" kern="1200">
          <a:solidFill>
            <a:schemeClr val="tx1"/>
          </a:solidFill>
          <a:latin typeface="+mn-lt"/>
          <a:ea typeface="+mn-ea"/>
          <a:cs typeface="+mn-cs"/>
        </a:defRPr>
      </a:lvl2pPr>
      <a:lvl3pPr marL="1296000" indent="-3600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16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D2567CA-8246-A50A-FF07-FE7FBE60A1FE}"/>
              </a:ext>
            </a:extLst>
          </p:cNvPr>
          <p:cNvSpPr/>
          <p:nvPr userDrawn="1"/>
        </p:nvSpPr>
        <p:spPr>
          <a:xfrm>
            <a:off x="9413655" y="4787106"/>
            <a:ext cx="3908415" cy="3550010"/>
          </a:xfrm>
          <a:custGeom>
            <a:avLst/>
            <a:gdLst>
              <a:gd name="connsiteX0" fmla="*/ 4295299 w 5833395"/>
              <a:gd name="connsiteY0" fmla="*/ 0 h 5207222"/>
              <a:gd name="connsiteX1" fmla="*/ 0 w 5833395"/>
              <a:gd name="connsiteY1" fmla="*/ 2188559 h 5207222"/>
              <a:gd name="connsiteX2" fmla="*/ 1538097 w 5833395"/>
              <a:gd name="connsiteY2" fmla="*/ 5207223 h 5207222"/>
              <a:gd name="connsiteX3" fmla="*/ 5833396 w 5833395"/>
              <a:gd name="connsiteY3" fmla="*/ 3018663 h 5207222"/>
              <a:gd name="connsiteX4" fmla="*/ 4295299 w 5833395"/>
              <a:gd name="connsiteY4" fmla="*/ 0 h 5207222"/>
              <a:gd name="connsiteX5" fmla="*/ 4295299 w 5833395"/>
              <a:gd name="connsiteY5" fmla="*/ 0 h 52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3395" h="5207222">
                <a:moveTo>
                  <a:pt x="4295299" y="0"/>
                </a:moveTo>
                <a:lnTo>
                  <a:pt x="0" y="2188559"/>
                </a:lnTo>
                <a:lnTo>
                  <a:pt x="1538097" y="5207223"/>
                </a:lnTo>
                <a:lnTo>
                  <a:pt x="5833396" y="3018663"/>
                </a:lnTo>
                <a:lnTo>
                  <a:pt x="4295299" y="0"/>
                </a:lnTo>
                <a:lnTo>
                  <a:pt x="4295299" y="0"/>
                </a:lnTo>
                <a:close/>
              </a:path>
            </a:pathLst>
          </a:custGeom>
          <a:solidFill>
            <a:schemeClr val="bg1"/>
          </a:solidFill>
          <a:ln w="9525" cap="flat">
            <a:noFill/>
            <a:prstDash val="solid"/>
            <a:miter/>
          </a:ln>
        </p:spPr>
        <p:txBody>
          <a:bodyPr rtlCol="0" anchor="ctr"/>
          <a:lstStyle/>
          <a:p>
            <a:endParaRPr lang="nl-NL"/>
          </a:p>
        </p:txBody>
      </p:sp>
      <p:grpSp>
        <p:nvGrpSpPr>
          <p:cNvPr id="9" name="Graphic 4">
            <a:extLst>
              <a:ext uri="{FF2B5EF4-FFF2-40B4-BE49-F238E27FC236}">
                <a16:creationId xmlns:a16="http://schemas.microsoft.com/office/drawing/2014/main" id="{F6FB095C-28E2-FE3C-BFF8-60C48587257A}"/>
              </a:ext>
            </a:extLst>
          </p:cNvPr>
          <p:cNvGrpSpPr/>
          <p:nvPr/>
        </p:nvGrpSpPr>
        <p:grpSpPr>
          <a:xfrm>
            <a:off x="10429411" y="5813102"/>
            <a:ext cx="1501071" cy="873849"/>
            <a:chOff x="4528679" y="4631891"/>
            <a:chExt cx="2201799" cy="1281779"/>
          </a:xfrm>
        </p:grpSpPr>
        <p:sp>
          <p:nvSpPr>
            <p:cNvPr id="10" name="Vrije vorm: vorm 9">
              <a:extLst>
                <a:ext uri="{FF2B5EF4-FFF2-40B4-BE49-F238E27FC236}">
                  <a16:creationId xmlns:a16="http://schemas.microsoft.com/office/drawing/2014/main" id="{0ADC8FB1-9A7D-8CE2-3B75-E4109D88FFDF}"/>
                </a:ext>
              </a:extLst>
            </p:cNvPr>
            <p:cNvSpPr/>
            <p:nvPr/>
          </p:nvSpPr>
          <p:spPr>
            <a:xfrm>
              <a:off x="5961335" y="4631891"/>
              <a:ext cx="406517" cy="698944"/>
            </a:xfrm>
            <a:custGeom>
              <a:avLst/>
              <a:gdLst>
                <a:gd name="connsiteX0" fmla="*/ 0 w 406517"/>
                <a:gd name="connsiteY0" fmla="*/ 0 h 698944"/>
                <a:gd name="connsiteX1" fmla="*/ 36195 w 406517"/>
                <a:gd name="connsiteY1" fmla="*/ 72295 h 698944"/>
                <a:gd name="connsiteX2" fmla="*/ 50387 w 406517"/>
                <a:gd name="connsiteY2" fmla="*/ 100679 h 698944"/>
                <a:gd name="connsiteX3" fmla="*/ 36195 w 406517"/>
                <a:gd name="connsiteY3" fmla="*/ 72295 h 698944"/>
                <a:gd name="connsiteX4" fmla="*/ 2667 w 406517"/>
                <a:gd name="connsiteY4" fmla="*/ 5334 h 698944"/>
                <a:gd name="connsiteX5" fmla="*/ 0 w 406517"/>
                <a:gd name="connsiteY5" fmla="*/ 0 h 698944"/>
                <a:gd name="connsiteX6" fmla="*/ 80391 w 406517"/>
                <a:gd name="connsiteY6" fmla="*/ 343757 h 698944"/>
                <a:gd name="connsiteX7" fmla="*/ 80391 w 406517"/>
                <a:gd name="connsiteY7" fmla="*/ 343757 h 698944"/>
                <a:gd name="connsiteX8" fmla="*/ 266795 w 406517"/>
                <a:gd name="connsiteY8" fmla="*/ 478536 h 698944"/>
                <a:gd name="connsiteX9" fmla="*/ 351854 w 406517"/>
                <a:gd name="connsiteY9" fmla="*/ 635222 h 698944"/>
                <a:gd name="connsiteX10" fmla="*/ 365188 w 406517"/>
                <a:gd name="connsiteY10" fmla="*/ 697992 h 698944"/>
                <a:gd name="connsiteX11" fmla="*/ 365760 w 406517"/>
                <a:gd name="connsiteY11" fmla="*/ 697992 h 698944"/>
                <a:gd name="connsiteX12" fmla="*/ 402622 w 406517"/>
                <a:gd name="connsiteY12" fmla="*/ 698945 h 698944"/>
                <a:gd name="connsiteX13" fmla="*/ 403098 w 406517"/>
                <a:gd name="connsiteY13" fmla="*/ 698945 h 698944"/>
                <a:gd name="connsiteX14" fmla="*/ 403384 w 406517"/>
                <a:gd name="connsiteY14" fmla="*/ 695039 h 698944"/>
                <a:gd name="connsiteX15" fmla="*/ 404051 w 406517"/>
                <a:gd name="connsiteY15" fmla="*/ 685609 h 698944"/>
                <a:gd name="connsiteX16" fmla="*/ 95 w 406517"/>
                <a:gd name="connsiteY16" fmla="*/ 95 h 698944"/>
                <a:gd name="connsiteX17" fmla="*/ 159258 w 406517"/>
                <a:gd name="connsiteY17" fmla="*/ 239649 h 698944"/>
                <a:gd name="connsiteX18" fmla="*/ 158877 w 406517"/>
                <a:gd name="connsiteY18" fmla="*/ 239363 h 698944"/>
                <a:gd name="connsiteX19" fmla="*/ 159258 w 406517"/>
                <a:gd name="connsiteY19" fmla="*/ 239649 h 698944"/>
                <a:gd name="connsiteX20" fmla="*/ 140875 w 406517"/>
                <a:gd name="connsiteY20" fmla="*/ 228600 h 698944"/>
                <a:gd name="connsiteX21" fmla="*/ 140875 w 406517"/>
                <a:gd name="connsiteY21" fmla="*/ 228600 h 698944"/>
                <a:gd name="connsiteX22" fmla="*/ 114871 w 406517"/>
                <a:gd name="connsiteY22" fmla="*/ 255651 h 698944"/>
                <a:gd name="connsiteX23" fmla="*/ 140875 w 406517"/>
                <a:gd name="connsiteY23" fmla="*/ 228600 h 698944"/>
                <a:gd name="connsiteX24" fmla="*/ 144494 w 406517"/>
                <a:gd name="connsiteY24" fmla="*/ 230600 h 698944"/>
                <a:gd name="connsiteX25" fmla="*/ 149828 w 406517"/>
                <a:gd name="connsiteY25" fmla="*/ 233648 h 698944"/>
                <a:gd name="connsiteX26" fmla="*/ 151829 w 406517"/>
                <a:gd name="connsiteY26" fmla="*/ 234887 h 698944"/>
                <a:gd name="connsiteX27" fmla="*/ 149828 w 406517"/>
                <a:gd name="connsiteY27" fmla="*/ 233648 h 698944"/>
                <a:gd name="connsiteX28" fmla="*/ 144494 w 406517"/>
                <a:gd name="connsiteY28" fmla="*/ 230600 h 69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6517" h="698944">
                  <a:moveTo>
                    <a:pt x="0" y="0"/>
                  </a:moveTo>
                  <a:lnTo>
                    <a:pt x="36195" y="72295"/>
                  </a:lnTo>
                  <a:lnTo>
                    <a:pt x="50387" y="100679"/>
                  </a:lnTo>
                  <a:lnTo>
                    <a:pt x="36195" y="72295"/>
                  </a:lnTo>
                  <a:lnTo>
                    <a:pt x="2667" y="5334"/>
                  </a:lnTo>
                  <a:lnTo>
                    <a:pt x="0" y="0"/>
                  </a:lnTo>
                  <a:lnTo>
                    <a:pt x="80391" y="343757"/>
                  </a:lnTo>
                  <a:lnTo>
                    <a:pt x="80391" y="343757"/>
                  </a:lnTo>
                  <a:cubicBezTo>
                    <a:pt x="153257" y="379095"/>
                    <a:pt x="219646" y="412623"/>
                    <a:pt x="266795" y="478536"/>
                  </a:cubicBezTo>
                  <a:cubicBezTo>
                    <a:pt x="307086" y="534924"/>
                    <a:pt x="332708" y="568928"/>
                    <a:pt x="351854" y="635222"/>
                  </a:cubicBezTo>
                  <a:cubicBezTo>
                    <a:pt x="357759" y="655796"/>
                    <a:pt x="363284" y="676656"/>
                    <a:pt x="365188" y="697992"/>
                  </a:cubicBezTo>
                  <a:lnTo>
                    <a:pt x="365760" y="697992"/>
                  </a:lnTo>
                  <a:lnTo>
                    <a:pt x="402622" y="698945"/>
                  </a:lnTo>
                  <a:lnTo>
                    <a:pt x="403098" y="698945"/>
                  </a:lnTo>
                  <a:lnTo>
                    <a:pt x="403384" y="695039"/>
                  </a:lnTo>
                  <a:lnTo>
                    <a:pt x="404051" y="685609"/>
                  </a:lnTo>
                  <a:cubicBezTo>
                    <a:pt x="440150" y="251841"/>
                    <a:pt x="69247" y="52197"/>
                    <a:pt x="95" y="95"/>
                  </a:cubicBezTo>
                  <a:moveTo>
                    <a:pt x="159258" y="239649"/>
                  </a:moveTo>
                  <a:cubicBezTo>
                    <a:pt x="159258" y="239649"/>
                    <a:pt x="158972" y="239459"/>
                    <a:pt x="158877" y="239363"/>
                  </a:cubicBezTo>
                  <a:lnTo>
                    <a:pt x="159258" y="239649"/>
                  </a:lnTo>
                  <a:moveTo>
                    <a:pt x="140875" y="228600"/>
                  </a:moveTo>
                  <a:lnTo>
                    <a:pt x="140875" y="228600"/>
                  </a:lnTo>
                  <a:lnTo>
                    <a:pt x="114871" y="255651"/>
                  </a:lnTo>
                  <a:lnTo>
                    <a:pt x="140875" y="228600"/>
                  </a:lnTo>
                  <a:close/>
                  <a:moveTo>
                    <a:pt x="144494" y="230600"/>
                  </a:moveTo>
                  <a:cubicBezTo>
                    <a:pt x="145923" y="231362"/>
                    <a:pt x="147638" y="232410"/>
                    <a:pt x="149828" y="233648"/>
                  </a:cubicBezTo>
                  <a:cubicBezTo>
                    <a:pt x="150019" y="233839"/>
                    <a:pt x="150781" y="234315"/>
                    <a:pt x="151829" y="234887"/>
                  </a:cubicBezTo>
                  <a:lnTo>
                    <a:pt x="149828" y="233648"/>
                  </a:lnTo>
                  <a:cubicBezTo>
                    <a:pt x="147638" y="232315"/>
                    <a:pt x="145923" y="231362"/>
                    <a:pt x="144494" y="230600"/>
                  </a:cubicBezTo>
                </a:path>
              </a:pathLst>
            </a:custGeom>
            <a:solidFill>
              <a:schemeClr val="accent1"/>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8DF4DAEA-3769-5765-F736-BCBBA37DA391}"/>
                </a:ext>
              </a:extLst>
            </p:cNvPr>
            <p:cNvSpPr/>
            <p:nvPr/>
          </p:nvSpPr>
          <p:spPr>
            <a:xfrm>
              <a:off x="6357003" y="4634653"/>
              <a:ext cx="373475" cy="436340"/>
            </a:xfrm>
            <a:custGeom>
              <a:avLst/>
              <a:gdLst>
                <a:gd name="connsiteX0" fmla="*/ 373380 w 373475"/>
                <a:gd name="connsiteY0" fmla="*/ 0 h 436340"/>
                <a:gd name="connsiteX1" fmla="*/ 352330 w 373475"/>
                <a:gd name="connsiteY1" fmla="*/ 12859 h 436340"/>
                <a:gd name="connsiteX2" fmla="*/ 352330 w 373475"/>
                <a:gd name="connsiteY2" fmla="*/ 12859 h 436340"/>
                <a:gd name="connsiteX3" fmla="*/ 0 w 373475"/>
                <a:gd name="connsiteY3" fmla="*/ 312230 h 436340"/>
                <a:gd name="connsiteX4" fmla="*/ 48482 w 373475"/>
                <a:gd name="connsiteY4" fmla="*/ 436340 h 436340"/>
                <a:gd name="connsiteX5" fmla="*/ 324707 w 373475"/>
                <a:gd name="connsiteY5" fmla="*/ 290608 h 436340"/>
                <a:gd name="connsiteX6" fmla="*/ 324707 w 373475"/>
                <a:gd name="connsiteY6" fmla="*/ 290608 h 436340"/>
                <a:gd name="connsiteX7" fmla="*/ 373475 w 373475"/>
                <a:gd name="connsiteY7" fmla="*/ 0 h 43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475" h="436340">
                  <a:moveTo>
                    <a:pt x="373380" y="0"/>
                  </a:moveTo>
                  <a:lnTo>
                    <a:pt x="352330" y="12859"/>
                  </a:lnTo>
                  <a:lnTo>
                    <a:pt x="352330" y="12859"/>
                  </a:lnTo>
                  <a:cubicBezTo>
                    <a:pt x="226790" y="81820"/>
                    <a:pt x="52673" y="228029"/>
                    <a:pt x="0" y="312230"/>
                  </a:cubicBezTo>
                  <a:cubicBezTo>
                    <a:pt x="19240" y="350711"/>
                    <a:pt x="35814" y="392144"/>
                    <a:pt x="48482" y="436340"/>
                  </a:cubicBezTo>
                  <a:cubicBezTo>
                    <a:pt x="71247" y="420243"/>
                    <a:pt x="220218" y="336614"/>
                    <a:pt x="324707" y="290608"/>
                  </a:cubicBezTo>
                  <a:lnTo>
                    <a:pt x="324707" y="290608"/>
                  </a:lnTo>
                  <a:lnTo>
                    <a:pt x="373475" y="0"/>
                  </a:lnTo>
                  <a:close/>
                </a:path>
              </a:pathLst>
            </a:custGeom>
            <a:solidFill>
              <a:schemeClr val="accent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D804B056-233E-AB52-EC28-AAE109A9D644}"/>
                </a:ext>
              </a:extLst>
            </p:cNvPr>
            <p:cNvSpPr/>
            <p:nvPr/>
          </p:nvSpPr>
          <p:spPr>
            <a:xfrm>
              <a:off x="4528679" y="5036227"/>
              <a:ext cx="180498" cy="298323"/>
            </a:xfrm>
            <a:custGeom>
              <a:avLst/>
              <a:gdLst>
                <a:gd name="connsiteX0" fmla="*/ 86106 w 180498"/>
                <a:gd name="connsiteY0" fmla="*/ 298323 h 298323"/>
                <a:gd name="connsiteX1" fmla="*/ 23146 w 180498"/>
                <a:gd name="connsiteY1" fmla="*/ 269462 h 298323"/>
                <a:gd name="connsiteX2" fmla="*/ 0 w 180498"/>
                <a:gd name="connsiteY2" fmla="*/ 189357 h 298323"/>
                <a:gd name="connsiteX3" fmla="*/ 24003 w 180498"/>
                <a:gd name="connsiteY3" fmla="*/ 110109 h 298323"/>
                <a:gd name="connsiteX4" fmla="*/ 86201 w 180498"/>
                <a:gd name="connsiteY4" fmla="*/ 80867 h 298323"/>
                <a:gd name="connsiteX5" fmla="*/ 132969 w 180498"/>
                <a:gd name="connsiteY5" fmla="*/ 100394 h 298323"/>
                <a:gd name="connsiteX6" fmla="*/ 132969 w 180498"/>
                <a:gd name="connsiteY6" fmla="*/ 21527 h 298323"/>
                <a:gd name="connsiteX7" fmla="*/ 180499 w 180498"/>
                <a:gd name="connsiteY7" fmla="*/ 0 h 298323"/>
                <a:gd name="connsiteX8" fmla="*/ 180499 w 180498"/>
                <a:gd name="connsiteY8" fmla="*/ 293465 h 298323"/>
                <a:gd name="connsiteX9" fmla="*/ 132969 w 180498"/>
                <a:gd name="connsiteY9" fmla="*/ 293465 h 298323"/>
                <a:gd name="connsiteX10" fmla="*/ 132969 w 180498"/>
                <a:gd name="connsiteY10" fmla="*/ 278416 h 298323"/>
                <a:gd name="connsiteX11" fmla="*/ 86201 w 180498"/>
                <a:gd name="connsiteY11" fmla="*/ 298323 h 298323"/>
                <a:gd name="connsiteX12" fmla="*/ 93536 w 180498"/>
                <a:gd name="connsiteY12" fmla="*/ 252794 h 298323"/>
                <a:gd name="connsiteX13" fmla="*/ 132969 w 180498"/>
                <a:gd name="connsiteY13" fmla="*/ 232886 h 298323"/>
                <a:gd name="connsiteX14" fmla="*/ 132969 w 180498"/>
                <a:gd name="connsiteY14" fmla="*/ 145923 h 298323"/>
                <a:gd name="connsiteX15" fmla="*/ 93536 w 180498"/>
                <a:gd name="connsiteY15" fmla="*/ 126016 h 298323"/>
                <a:gd name="connsiteX16" fmla="*/ 59627 w 180498"/>
                <a:gd name="connsiteY16" fmla="*/ 142494 h 298323"/>
                <a:gd name="connsiteX17" fmla="*/ 47625 w 180498"/>
                <a:gd name="connsiteY17" fmla="*/ 189452 h 298323"/>
                <a:gd name="connsiteX18" fmla="*/ 59817 w 180498"/>
                <a:gd name="connsiteY18" fmla="*/ 235553 h 298323"/>
                <a:gd name="connsiteX19" fmla="*/ 93536 w 180498"/>
                <a:gd name="connsiteY19" fmla="*/ 252794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3">
                  <a:moveTo>
                    <a:pt x="86106" y="298323"/>
                  </a:moveTo>
                  <a:cubicBezTo>
                    <a:pt x="59531" y="298323"/>
                    <a:pt x="38576" y="288703"/>
                    <a:pt x="23146" y="269462"/>
                  </a:cubicBezTo>
                  <a:cubicBezTo>
                    <a:pt x="7715" y="250222"/>
                    <a:pt x="0" y="223552"/>
                    <a:pt x="0" y="189357"/>
                  </a:cubicBezTo>
                  <a:cubicBezTo>
                    <a:pt x="0" y="155162"/>
                    <a:pt x="8001" y="129635"/>
                    <a:pt x="24003" y="110109"/>
                  </a:cubicBezTo>
                  <a:cubicBezTo>
                    <a:pt x="40005" y="90583"/>
                    <a:pt x="60770" y="80867"/>
                    <a:pt x="86201" y="80867"/>
                  </a:cubicBezTo>
                  <a:cubicBezTo>
                    <a:pt x="106204" y="80867"/>
                    <a:pt x="121825" y="87344"/>
                    <a:pt x="132969" y="100394"/>
                  </a:cubicBezTo>
                  <a:lnTo>
                    <a:pt x="132969" y="21527"/>
                  </a:lnTo>
                  <a:lnTo>
                    <a:pt x="180499" y="0"/>
                  </a:lnTo>
                  <a:lnTo>
                    <a:pt x="180499" y="293465"/>
                  </a:lnTo>
                  <a:lnTo>
                    <a:pt x="132969" y="293465"/>
                  </a:lnTo>
                  <a:lnTo>
                    <a:pt x="132969" y="278416"/>
                  </a:lnTo>
                  <a:cubicBezTo>
                    <a:pt x="122682" y="291656"/>
                    <a:pt x="107061" y="298323"/>
                    <a:pt x="86201" y="298323"/>
                  </a:cubicBezTo>
                  <a:moveTo>
                    <a:pt x="93536" y="252794"/>
                  </a:moveTo>
                  <a:cubicBezTo>
                    <a:pt x="111157" y="252794"/>
                    <a:pt x="124301" y="246126"/>
                    <a:pt x="132969" y="232886"/>
                  </a:cubicBezTo>
                  <a:lnTo>
                    <a:pt x="132969" y="145923"/>
                  </a:lnTo>
                  <a:cubicBezTo>
                    <a:pt x="124016" y="132683"/>
                    <a:pt x="110871" y="126016"/>
                    <a:pt x="93536" y="126016"/>
                  </a:cubicBezTo>
                  <a:cubicBezTo>
                    <a:pt x="78867" y="126016"/>
                    <a:pt x="67628" y="131540"/>
                    <a:pt x="59627" y="142494"/>
                  </a:cubicBezTo>
                  <a:cubicBezTo>
                    <a:pt x="51626" y="153448"/>
                    <a:pt x="47625" y="169164"/>
                    <a:pt x="47625" y="189452"/>
                  </a:cubicBezTo>
                  <a:cubicBezTo>
                    <a:pt x="47625" y="208693"/>
                    <a:pt x="51721" y="224123"/>
                    <a:pt x="59817" y="235553"/>
                  </a:cubicBezTo>
                  <a:cubicBezTo>
                    <a:pt x="67913" y="247079"/>
                    <a:pt x="79153" y="252794"/>
                    <a:pt x="93536" y="252794"/>
                  </a:cubicBezTo>
                </a:path>
              </a:pathLst>
            </a:custGeom>
            <a:solidFill>
              <a:srgbClr val="291D5B"/>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16D4319A-7DCA-F397-B742-4D939438F68F}"/>
                </a:ext>
              </a:extLst>
            </p:cNvPr>
            <p:cNvSpPr/>
            <p:nvPr/>
          </p:nvSpPr>
          <p:spPr>
            <a:xfrm>
              <a:off x="4770043" y="5116999"/>
              <a:ext cx="128777" cy="212598"/>
            </a:xfrm>
            <a:custGeom>
              <a:avLst/>
              <a:gdLst>
                <a:gd name="connsiteX0" fmla="*/ 0 w 128777"/>
                <a:gd name="connsiteY0" fmla="*/ 212598 h 212598"/>
                <a:gd name="connsiteX1" fmla="*/ 0 w 128777"/>
                <a:gd name="connsiteY1" fmla="*/ 4858 h 212598"/>
                <a:gd name="connsiteX2" fmla="*/ 47530 w 128777"/>
                <a:gd name="connsiteY2" fmla="*/ 4858 h 212598"/>
                <a:gd name="connsiteX3" fmla="*/ 47530 w 128777"/>
                <a:gd name="connsiteY3" fmla="*/ 26384 h 212598"/>
                <a:gd name="connsiteX4" fmla="*/ 90202 w 128777"/>
                <a:gd name="connsiteY4" fmla="*/ 0 h 212598"/>
                <a:gd name="connsiteX5" fmla="*/ 128778 w 128777"/>
                <a:gd name="connsiteY5" fmla="*/ 14192 h 212598"/>
                <a:gd name="connsiteX6" fmla="*/ 121825 w 128777"/>
                <a:gd name="connsiteY6" fmla="*/ 57722 h 212598"/>
                <a:gd name="connsiteX7" fmla="*/ 86487 w 128777"/>
                <a:gd name="connsiteY7" fmla="*/ 46768 h 212598"/>
                <a:gd name="connsiteX8" fmla="*/ 58864 w 128777"/>
                <a:gd name="connsiteY8" fmla="*/ 58198 h 212598"/>
                <a:gd name="connsiteX9" fmla="*/ 47530 w 128777"/>
                <a:gd name="connsiteY9" fmla="*/ 96393 h 212598"/>
                <a:gd name="connsiteX10" fmla="*/ 47530 w 128777"/>
                <a:gd name="connsiteY10" fmla="*/ 212598 h 212598"/>
                <a:gd name="connsiteX11" fmla="*/ 0 w 128777"/>
                <a:gd name="connsiteY11" fmla="*/ 212598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77" h="212598">
                  <a:moveTo>
                    <a:pt x="0" y="212598"/>
                  </a:moveTo>
                  <a:lnTo>
                    <a:pt x="0" y="4858"/>
                  </a:lnTo>
                  <a:lnTo>
                    <a:pt x="47530" y="4858"/>
                  </a:lnTo>
                  <a:lnTo>
                    <a:pt x="47530" y="26384"/>
                  </a:lnTo>
                  <a:cubicBezTo>
                    <a:pt x="55912" y="8763"/>
                    <a:pt x="70199" y="0"/>
                    <a:pt x="90202" y="0"/>
                  </a:cubicBezTo>
                  <a:cubicBezTo>
                    <a:pt x="104870" y="0"/>
                    <a:pt x="117729" y="4763"/>
                    <a:pt x="128778" y="14192"/>
                  </a:cubicBezTo>
                  <a:lnTo>
                    <a:pt x="121825" y="57722"/>
                  </a:lnTo>
                  <a:cubicBezTo>
                    <a:pt x="111538" y="50387"/>
                    <a:pt x="99727" y="46768"/>
                    <a:pt x="86487" y="46768"/>
                  </a:cubicBezTo>
                  <a:cubicBezTo>
                    <a:pt x="75628" y="46768"/>
                    <a:pt x="66389" y="50578"/>
                    <a:pt x="58864" y="58198"/>
                  </a:cubicBezTo>
                  <a:cubicBezTo>
                    <a:pt x="51244"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34CDB054-89A3-5959-64C7-C3AED9A8E36E}"/>
                </a:ext>
              </a:extLst>
            </p:cNvPr>
            <p:cNvSpPr/>
            <p:nvPr/>
          </p:nvSpPr>
          <p:spPr>
            <a:xfrm>
              <a:off x="4929777" y="5037084"/>
              <a:ext cx="56483" cy="292608"/>
            </a:xfrm>
            <a:custGeom>
              <a:avLst/>
              <a:gdLst>
                <a:gd name="connsiteX0" fmla="*/ 48387 w 56483"/>
                <a:gd name="connsiteY0" fmla="*/ 48101 h 292608"/>
                <a:gd name="connsiteX1" fmla="*/ 28480 w 56483"/>
                <a:gd name="connsiteY1" fmla="*/ 56483 h 292608"/>
                <a:gd name="connsiteX2" fmla="*/ 8382 w 56483"/>
                <a:gd name="connsiteY2" fmla="*/ 48101 h 292608"/>
                <a:gd name="connsiteX3" fmla="*/ 0 w 56483"/>
                <a:gd name="connsiteY3" fmla="*/ 28004 h 292608"/>
                <a:gd name="connsiteX4" fmla="*/ 8382 w 56483"/>
                <a:gd name="connsiteY4" fmla="*/ 8096 h 292608"/>
                <a:gd name="connsiteX5" fmla="*/ 28480 w 56483"/>
                <a:gd name="connsiteY5" fmla="*/ 0 h 292608"/>
                <a:gd name="connsiteX6" fmla="*/ 48387 w 56483"/>
                <a:gd name="connsiteY6" fmla="*/ 8096 h 292608"/>
                <a:gd name="connsiteX7" fmla="*/ 56483 w 56483"/>
                <a:gd name="connsiteY7" fmla="*/ 28004 h 292608"/>
                <a:gd name="connsiteX8" fmla="*/ 48387 w 56483"/>
                <a:gd name="connsiteY8" fmla="*/ 48101 h 292608"/>
                <a:gd name="connsiteX9" fmla="*/ 4477 w 56483"/>
                <a:gd name="connsiteY9" fmla="*/ 84868 h 292608"/>
                <a:gd name="connsiteX10" fmla="*/ 52007 w 56483"/>
                <a:gd name="connsiteY10" fmla="*/ 84868 h 292608"/>
                <a:gd name="connsiteX11" fmla="*/ 52007 w 56483"/>
                <a:gd name="connsiteY11" fmla="*/ 292608 h 292608"/>
                <a:gd name="connsiteX12" fmla="*/ 4477 w 56483"/>
                <a:gd name="connsiteY12" fmla="*/ 292608 h 292608"/>
                <a:gd name="connsiteX13" fmla="*/ 4477 w 56483"/>
                <a:gd name="connsiteY13" fmla="*/ 84868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83" h="292608">
                  <a:moveTo>
                    <a:pt x="48387" y="48101"/>
                  </a:moveTo>
                  <a:cubicBezTo>
                    <a:pt x="42958" y="53626"/>
                    <a:pt x="36290" y="56483"/>
                    <a:pt x="28480" y="56483"/>
                  </a:cubicBezTo>
                  <a:cubicBezTo>
                    <a:pt x="20669" y="56483"/>
                    <a:pt x="13907" y="53721"/>
                    <a:pt x="8382" y="48101"/>
                  </a:cubicBezTo>
                  <a:cubicBezTo>
                    <a:pt x="2858" y="42577"/>
                    <a:pt x="0" y="35814"/>
                    <a:pt x="0" y="28004"/>
                  </a:cubicBezTo>
                  <a:cubicBezTo>
                    <a:pt x="0" y="20193"/>
                    <a:pt x="2762" y="13526"/>
                    <a:pt x="8382" y="8096"/>
                  </a:cubicBezTo>
                  <a:cubicBezTo>
                    <a:pt x="13907" y="2667"/>
                    <a:pt x="20669" y="0"/>
                    <a:pt x="28480" y="0"/>
                  </a:cubicBezTo>
                  <a:cubicBezTo>
                    <a:pt x="36290" y="0"/>
                    <a:pt x="42958" y="2762"/>
                    <a:pt x="48387" y="8096"/>
                  </a:cubicBezTo>
                  <a:cubicBezTo>
                    <a:pt x="53816" y="13430"/>
                    <a:pt x="56483" y="20193"/>
                    <a:pt x="56483" y="28004"/>
                  </a:cubicBezTo>
                  <a:cubicBezTo>
                    <a:pt x="56483" y="35814"/>
                    <a:pt x="53721" y="42577"/>
                    <a:pt x="48387" y="48101"/>
                  </a:cubicBezTo>
                  <a:moveTo>
                    <a:pt x="4477" y="84868"/>
                  </a:moveTo>
                  <a:lnTo>
                    <a:pt x="52007" y="84868"/>
                  </a:lnTo>
                  <a:lnTo>
                    <a:pt x="52007" y="292608"/>
                  </a:lnTo>
                  <a:lnTo>
                    <a:pt x="4477" y="292608"/>
                  </a:lnTo>
                  <a:lnTo>
                    <a:pt x="4477" y="84868"/>
                  </a:lnTo>
                  <a:close/>
                </a:path>
              </a:pathLst>
            </a:custGeom>
            <a:solidFill>
              <a:srgbClr val="291D5B"/>
            </a:solidFill>
            <a:ln w="952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06ACCB76-D0A8-8F5D-A5EF-5789833A0E2B}"/>
                </a:ext>
              </a:extLst>
            </p:cNvPr>
            <p:cNvSpPr/>
            <p:nvPr/>
          </p:nvSpPr>
          <p:spPr>
            <a:xfrm>
              <a:off x="5033124" y="5117094"/>
              <a:ext cx="186594" cy="217455"/>
            </a:xfrm>
            <a:custGeom>
              <a:avLst/>
              <a:gdLst>
                <a:gd name="connsiteX0" fmla="*/ 95917 w 186594"/>
                <a:gd name="connsiteY0" fmla="*/ 217456 h 217455"/>
                <a:gd name="connsiteX1" fmla="*/ 25813 w 186594"/>
                <a:gd name="connsiteY1" fmla="*/ 188404 h 217455"/>
                <a:gd name="connsiteX2" fmla="*/ 0 w 186594"/>
                <a:gd name="connsiteY2" fmla="*/ 108490 h 217455"/>
                <a:gd name="connsiteX3" fmla="*/ 26003 w 186594"/>
                <a:gd name="connsiteY3" fmla="*/ 29051 h 217455"/>
                <a:gd name="connsiteX4" fmla="*/ 95917 w 186594"/>
                <a:gd name="connsiteY4" fmla="*/ 0 h 217455"/>
                <a:gd name="connsiteX5" fmla="*/ 161163 w 186594"/>
                <a:gd name="connsiteY5" fmla="*/ 24765 h 217455"/>
                <a:gd name="connsiteX6" fmla="*/ 186595 w 186594"/>
                <a:gd name="connsiteY6" fmla="*/ 97536 h 217455"/>
                <a:gd name="connsiteX7" fmla="*/ 184975 w 186594"/>
                <a:gd name="connsiteY7" fmla="*/ 126778 h 217455"/>
                <a:gd name="connsiteX8" fmla="*/ 47149 w 186594"/>
                <a:gd name="connsiteY8" fmla="*/ 126778 h 217455"/>
                <a:gd name="connsiteX9" fmla="*/ 62389 w 186594"/>
                <a:gd name="connsiteY9" fmla="*/ 162116 h 217455"/>
                <a:gd name="connsiteX10" fmla="*/ 95917 w 186594"/>
                <a:gd name="connsiteY10" fmla="*/ 175546 h 217455"/>
                <a:gd name="connsiteX11" fmla="*/ 139827 w 186594"/>
                <a:gd name="connsiteY11" fmla="*/ 154019 h 217455"/>
                <a:gd name="connsiteX12" fmla="*/ 169926 w 186594"/>
                <a:gd name="connsiteY12" fmla="*/ 184880 h 217455"/>
                <a:gd name="connsiteX13" fmla="*/ 95917 w 186594"/>
                <a:gd name="connsiteY13" fmla="*/ 217360 h 217455"/>
                <a:gd name="connsiteX14" fmla="*/ 47530 w 186594"/>
                <a:gd name="connsiteY14" fmla="*/ 87249 h 217455"/>
                <a:gd name="connsiteX15" fmla="*/ 139351 w 186594"/>
                <a:gd name="connsiteY15" fmla="*/ 87249 h 217455"/>
                <a:gd name="connsiteX16" fmla="*/ 125539 w 186594"/>
                <a:gd name="connsiteY16" fmla="*/ 53340 h 217455"/>
                <a:gd name="connsiteX17" fmla="*/ 95821 w 186594"/>
                <a:gd name="connsiteY17" fmla="*/ 41720 h 217455"/>
                <a:gd name="connsiteX18" fmla="*/ 62293 w 186594"/>
                <a:gd name="connsiteY18" fmla="*/ 52864 h 217455"/>
                <a:gd name="connsiteX19" fmla="*/ 47434 w 186594"/>
                <a:gd name="connsiteY19" fmla="*/ 87249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594" h="217455">
                  <a:moveTo>
                    <a:pt x="95917" y="217456"/>
                  </a:moveTo>
                  <a:cubicBezTo>
                    <a:pt x="66389" y="217456"/>
                    <a:pt x="43053" y="207740"/>
                    <a:pt x="25813" y="188404"/>
                  </a:cubicBezTo>
                  <a:cubicBezTo>
                    <a:pt x="8572" y="169069"/>
                    <a:pt x="0" y="142399"/>
                    <a:pt x="0" y="108490"/>
                  </a:cubicBezTo>
                  <a:cubicBezTo>
                    <a:pt x="0" y="74581"/>
                    <a:pt x="8668" y="48387"/>
                    <a:pt x="26003" y="29051"/>
                  </a:cubicBezTo>
                  <a:cubicBezTo>
                    <a:pt x="43339" y="9716"/>
                    <a:pt x="66675" y="0"/>
                    <a:pt x="95917" y="0"/>
                  </a:cubicBezTo>
                  <a:cubicBezTo>
                    <a:pt x="122492" y="0"/>
                    <a:pt x="144209" y="8287"/>
                    <a:pt x="161163" y="24765"/>
                  </a:cubicBezTo>
                  <a:cubicBezTo>
                    <a:pt x="178117" y="41338"/>
                    <a:pt x="186595" y="65532"/>
                    <a:pt x="186595" y="97536"/>
                  </a:cubicBezTo>
                  <a:cubicBezTo>
                    <a:pt x="186595" y="108680"/>
                    <a:pt x="186023" y="118396"/>
                    <a:pt x="184975" y="126778"/>
                  </a:cubicBezTo>
                  <a:lnTo>
                    <a:pt x="47149" y="126778"/>
                  </a:lnTo>
                  <a:cubicBezTo>
                    <a:pt x="48006" y="141446"/>
                    <a:pt x="53054" y="153162"/>
                    <a:pt x="62389" y="162116"/>
                  </a:cubicBezTo>
                  <a:cubicBezTo>
                    <a:pt x="71723" y="171069"/>
                    <a:pt x="82963" y="175546"/>
                    <a:pt x="95917" y="175546"/>
                  </a:cubicBezTo>
                  <a:cubicBezTo>
                    <a:pt x="114300" y="175546"/>
                    <a:pt x="128968" y="168402"/>
                    <a:pt x="139827" y="154019"/>
                  </a:cubicBezTo>
                  <a:lnTo>
                    <a:pt x="169926" y="184880"/>
                  </a:lnTo>
                  <a:cubicBezTo>
                    <a:pt x="151733" y="206597"/>
                    <a:pt x="127063" y="217360"/>
                    <a:pt x="95917" y="217360"/>
                  </a:cubicBezTo>
                  <a:moveTo>
                    <a:pt x="47530" y="87249"/>
                  </a:moveTo>
                  <a:lnTo>
                    <a:pt x="139351" y="87249"/>
                  </a:lnTo>
                  <a:cubicBezTo>
                    <a:pt x="138303" y="72390"/>
                    <a:pt x="133636" y="61055"/>
                    <a:pt x="125539" y="53340"/>
                  </a:cubicBezTo>
                  <a:cubicBezTo>
                    <a:pt x="117443" y="45625"/>
                    <a:pt x="107537" y="41720"/>
                    <a:pt x="95821" y="41720"/>
                  </a:cubicBezTo>
                  <a:cubicBezTo>
                    <a:pt x="82296" y="41720"/>
                    <a:pt x="71057" y="45434"/>
                    <a:pt x="62293" y="52864"/>
                  </a:cubicBezTo>
                  <a:cubicBezTo>
                    <a:pt x="53435" y="60293"/>
                    <a:pt x="48578" y="71723"/>
                    <a:pt x="47434" y="87249"/>
                  </a:cubicBezTo>
                </a:path>
              </a:pathLst>
            </a:custGeom>
            <a:solidFill>
              <a:srgbClr val="291D5B"/>
            </a:solidFill>
            <a:ln w="952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63BB282F-5C2D-16C2-CE6D-9F000CDAD555}"/>
                </a:ext>
              </a:extLst>
            </p:cNvPr>
            <p:cNvSpPr/>
            <p:nvPr/>
          </p:nvSpPr>
          <p:spPr>
            <a:xfrm>
              <a:off x="5252961" y="5117094"/>
              <a:ext cx="160686" cy="217550"/>
            </a:xfrm>
            <a:custGeom>
              <a:avLst/>
              <a:gdLst>
                <a:gd name="connsiteX0" fmla="*/ 80867 w 160686"/>
                <a:gd name="connsiteY0" fmla="*/ 217456 h 217550"/>
                <a:gd name="connsiteX1" fmla="*/ 33528 w 160686"/>
                <a:gd name="connsiteY1" fmla="*/ 207740 h 217550"/>
                <a:gd name="connsiteX2" fmla="*/ 0 w 160686"/>
                <a:gd name="connsiteY2" fmla="*/ 181737 h 217550"/>
                <a:gd name="connsiteX3" fmla="*/ 32575 w 160686"/>
                <a:gd name="connsiteY3" fmla="*/ 154114 h 217550"/>
                <a:gd name="connsiteX4" fmla="*/ 80963 w 160686"/>
                <a:gd name="connsiteY4" fmla="*/ 176022 h 217550"/>
                <a:gd name="connsiteX5" fmla="*/ 114681 w 160686"/>
                <a:gd name="connsiteY5" fmla="*/ 155734 h 217550"/>
                <a:gd name="connsiteX6" fmla="*/ 108775 w 160686"/>
                <a:gd name="connsiteY6" fmla="*/ 143161 h 217550"/>
                <a:gd name="connsiteX7" fmla="*/ 96202 w 160686"/>
                <a:gd name="connsiteY7" fmla="*/ 134398 h 217550"/>
                <a:gd name="connsiteX8" fmla="*/ 74485 w 160686"/>
                <a:gd name="connsiteY8" fmla="*/ 125254 h 217550"/>
                <a:gd name="connsiteX9" fmla="*/ 22288 w 160686"/>
                <a:gd name="connsiteY9" fmla="*/ 98203 h 217550"/>
                <a:gd name="connsiteX10" fmla="*/ 5810 w 160686"/>
                <a:gd name="connsiteY10" fmla="*/ 57721 h 217550"/>
                <a:gd name="connsiteX11" fmla="*/ 26765 w 160686"/>
                <a:gd name="connsiteY11" fmla="*/ 15240 h 217550"/>
                <a:gd name="connsiteX12" fmla="*/ 79820 w 160686"/>
                <a:gd name="connsiteY12" fmla="*/ 0 h 217550"/>
                <a:gd name="connsiteX13" fmla="*/ 154210 w 160686"/>
                <a:gd name="connsiteY13" fmla="*/ 32099 h 217550"/>
                <a:gd name="connsiteX14" fmla="*/ 121253 w 160686"/>
                <a:gd name="connsiteY14" fmla="*/ 58960 h 217550"/>
                <a:gd name="connsiteX15" fmla="*/ 79820 w 160686"/>
                <a:gd name="connsiteY15" fmla="*/ 41529 h 217550"/>
                <a:gd name="connsiteX16" fmla="*/ 51816 w 160686"/>
                <a:gd name="connsiteY16" fmla="*/ 58579 h 217550"/>
                <a:gd name="connsiteX17" fmla="*/ 62198 w 160686"/>
                <a:gd name="connsiteY17" fmla="*/ 73247 h 217550"/>
                <a:gd name="connsiteX18" fmla="*/ 92488 w 160686"/>
                <a:gd name="connsiteY18" fmla="*/ 85820 h 217550"/>
                <a:gd name="connsiteX19" fmla="*/ 143446 w 160686"/>
                <a:gd name="connsiteY19" fmla="*/ 112681 h 217550"/>
                <a:gd name="connsiteX20" fmla="*/ 160687 w 160686"/>
                <a:gd name="connsiteY20" fmla="*/ 155734 h 217550"/>
                <a:gd name="connsiteX21" fmla="*/ 139160 w 160686"/>
                <a:gd name="connsiteY21" fmla="*/ 201454 h 217550"/>
                <a:gd name="connsiteX22" fmla="*/ 81058 w 160686"/>
                <a:gd name="connsiteY22" fmla="*/ 217551 h 2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686" h="217550">
                  <a:moveTo>
                    <a:pt x="80867" y="217456"/>
                  </a:moveTo>
                  <a:cubicBezTo>
                    <a:pt x="64008" y="217456"/>
                    <a:pt x="48292" y="214217"/>
                    <a:pt x="33528" y="207740"/>
                  </a:cubicBezTo>
                  <a:cubicBezTo>
                    <a:pt x="18764" y="201263"/>
                    <a:pt x="7525" y="192596"/>
                    <a:pt x="0" y="181737"/>
                  </a:cubicBezTo>
                  <a:lnTo>
                    <a:pt x="32575" y="154114"/>
                  </a:lnTo>
                  <a:cubicBezTo>
                    <a:pt x="47244" y="168783"/>
                    <a:pt x="63341" y="176022"/>
                    <a:pt x="80963" y="176022"/>
                  </a:cubicBezTo>
                  <a:cubicBezTo>
                    <a:pt x="103442" y="176022"/>
                    <a:pt x="114681" y="169259"/>
                    <a:pt x="114681" y="155734"/>
                  </a:cubicBezTo>
                  <a:cubicBezTo>
                    <a:pt x="114681" y="151162"/>
                    <a:pt x="112681" y="146971"/>
                    <a:pt x="108775" y="143161"/>
                  </a:cubicBezTo>
                  <a:cubicBezTo>
                    <a:pt x="104870" y="139351"/>
                    <a:pt x="100679" y="136493"/>
                    <a:pt x="96202" y="134398"/>
                  </a:cubicBezTo>
                  <a:cubicBezTo>
                    <a:pt x="91726" y="132397"/>
                    <a:pt x="84487" y="129350"/>
                    <a:pt x="74485" y="125254"/>
                  </a:cubicBezTo>
                  <a:cubicBezTo>
                    <a:pt x="50673" y="117443"/>
                    <a:pt x="33242" y="108395"/>
                    <a:pt x="22288" y="98203"/>
                  </a:cubicBezTo>
                  <a:cubicBezTo>
                    <a:pt x="11335" y="88011"/>
                    <a:pt x="5810" y="74581"/>
                    <a:pt x="5810" y="57721"/>
                  </a:cubicBezTo>
                  <a:cubicBezTo>
                    <a:pt x="5810" y="39529"/>
                    <a:pt x="12763" y="25432"/>
                    <a:pt x="26765" y="15240"/>
                  </a:cubicBezTo>
                  <a:cubicBezTo>
                    <a:pt x="40767" y="5048"/>
                    <a:pt x="58388" y="0"/>
                    <a:pt x="79820" y="0"/>
                  </a:cubicBezTo>
                  <a:cubicBezTo>
                    <a:pt x="111252" y="0"/>
                    <a:pt x="136017" y="10668"/>
                    <a:pt x="154210" y="32099"/>
                  </a:cubicBezTo>
                  <a:lnTo>
                    <a:pt x="121253" y="58960"/>
                  </a:lnTo>
                  <a:cubicBezTo>
                    <a:pt x="109061" y="47339"/>
                    <a:pt x="95250" y="41529"/>
                    <a:pt x="79820" y="41529"/>
                  </a:cubicBezTo>
                  <a:cubicBezTo>
                    <a:pt x="61150" y="41529"/>
                    <a:pt x="51816" y="47244"/>
                    <a:pt x="51816" y="58579"/>
                  </a:cubicBezTo>
                  <a:cubicBezTo>
                    <a:pt x="51816" y="64294"/>
                    <a:pt x="55245" y="69151"/>
                    <a:pt x="62198" y="73247"/>
                  </a:cubicBezTo>
                  <a:cubicBezTo>
                    <a:pt x="69151" y="77343"/>
                    <a:pt x="79248" y="81534"/>
                    <a:pt x="92488" y="85820"/>
                  </a:cubicBezTo>
                  <a:cubicBezTo>
                    <a:pt x="114967" y="93440"/>
                    <a:pt x="132017" y="102394"/>
                    <a:pt x="143446" y="112681"/>
                  </a:cubicBezTo>
                  <a:cubicBezTo>
                    <a:pt x="154972" y="122968"/>
                    <a:pt x="160687" y="137350"/>
                    <a:pt x="160687" y="155734"/>
                  </a:cubicBezTo>
                  <a:cubicBezTo>
                    <a:pt x="160687" y="175546"/>
                    <a:pt x="153543" y="190786"/>
                    <a:pt x="139160" y="201454"/>
                  </a:cubicBezTo>
                  <a:cubicBezTo>
                    <a:pt x="124777" y="212122"/>
                    <a:pt x="105442" y="217551"/>
                    <a:pt x="81058" y="217551"/>
                  </a:cubicBezTo>
                </a:path>
              </a:pathLst>
            </a:custGeom>
            <a:solidFill>
              <a:srgbClr val="291D5B"/>
            </a:solidFill>
            <a:ln w="952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A6962A29-364A-9B45-0634-D23CAF814332}"/>
                </a:ext>
              </a:extLst>
            </p:cNvPr>
            <p:cNvSpPr/>
            <p:nvPr/>
          </p:nvSpPr>
          <p:spPr>
            <a:xfrm>
              <a:off x="5444032" y="5036227"/>
              <a:ext cx="128397" cy="298323"/>
            </a:xfrm>
            <a:custGeom>
              <a:avLst/>
              <a:gdLst>
                <a:gd name="connsiteX0" fmla="*/ 79248 w 128397"/>
                <a:gd name="connsiteY0" fmla="*/ 298323 h 298323"/>
                <a:gd name="connsiteX1" fmla="*/ 30861 w 128397"/>
                <a:gd name="connsiteY1" fmla="*/ 245078 h 298323"/>
                <a:gd name="connsiteX2" fmla="*/ 30861 w 128397"/>
                <a:gd name="connsiteY2" fmla="*/ 127159 h 298323"/>
                <a:gd name="connsiteX3" fmla="*/ 0 w 128397"/>
                <a:gd name="connsiteY3" fmla="*/ 127159 h 298323"/>
                <a:gd name="connsiteX4" fmla="*/ 0 w 128397"/>
                <a:gd name="connsiteY4" fmla="*/ 85725 h 298323"/>
                <a:gd name="connsiteX5" fmla="*/ 30861 w 128397"/>
                <a:gd name="connsiteY5" fmla="*/ 85725 h 298323"/>
                <a:gd name="connsiteX6" fmla="*/ 30861 w 128397"/>
                <a:gd name="connsiteY6" fmla="*/ 22765 h 298323"/>
                <a:gd name="connsiteX7" fmla="*/ 78391 w 128397"/>
                <a:gd name="connsiteY7" fmla="*/ 0 h 298323"/>
                <a:gd name="connsiteX8" fmla="*/ 78391 w 128397"/>
                <a:gd name="connsiteY8" fmla="*/ 85725 h 298323"/>
                <a:gd name="connsiteX9" fmla="*/ 126397 w 128397"/>
                <a:gd name="connsiteY9" fmla="*/ 85725 h 298323"/>
                <a:gd name="connsiteX10" fmla="*/ 126397 w 128397"/>
                <a:gd name="connsiteY10" fmla="*/ 127159 h 298323"/>
                <a:gd name="connsiteX11" fmla="*/ 78391 w 128397"/>
                <a:gd name="connsiteY11" fmla="*/ 127159 h 298323"/>
                <a:gd name="connsiteX12" fmla="*/ 78391 w 128397"/>
                <a:gd name="connsiteY12" fmla="*/ 235649 h 298323"/>
                <a:gd name="connsiteX13" fmla="*/ 95917 w 128397"/>
                <a:gd name="connsiteY13" fmla="*/ 255556 h 298323"/>
                <a:gd name="connsiteX14" fmla="*/ 128397 w 128397"/>
                <a:gd name="connsiteY14" fmla="*/ 246221 h 298323"/>
                <a:gd name="connsiteX15" fmla="*/ 122682 w 128397"/>
                <a:gd name="connsiteY15" fmla="*/ 288893 h 298323"/>
                <a:gd name="connsiteX16" fmla="*/ 79153 w 128397"/>
                <a:gd name="connsiteY16" fmla="*/ 298228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397" h="298323">
                  <a:moveTo>
                    <a:pt x="79248" y="298323"/>
                  </a:moveTo>
                  <a:cubicBezTo>
                    <a:pt x="46958" y="298323"/>
                    <a:pt x="30861" y="280607"/>
                    <a:pt x="30861" y="245078"/>
                  </a:cubicBezTo>
                  <a:lnTo>
                    <a:pt x="30861" y="127159"/>
                  </a:lnTo>
                  <a:lnTo>
                    <a:pt x="0" y="127159"/>
                  </a:lnTo>
                  <a:lnTo>
                    <a:pt x="0" y="85725"/>
                  </a:lnTo>
                  <a:lnTo>
                    <a:pt x="30861" y="85725"/>
                  </a:lnTo>
                  <a:lnTo>
                    <a:pt x="30861" y="22765"/>
                  </a:lnTo>
                  <a:lnTo>
                    <a:pt x="78391" y="0"/>
                  </a:lnTo>
                  <a:lnTo>
                    <a:pt x="78391" y="85725"/>
                  </a:lnTo>
                  <a:lnTo>
                    <a:pt x="126397" y="85725"/>
                  </a:lnTo>
                  <a:lnTo>
                    <a:pt x="126397" y="127159"/>
                  </a:lnTo>
                  <a:lnTo>
                    <a:pt x="78391" y="127159"/>
                  </a:lnTo>
                  <a:lnTo>
                    <a:pt x="78391" y="235649"/>
                  </a:lnTo>
                  <a:cubicBezTo>
                    <a:pt x="78391" y="248984"/>
                    <a:pt x="84201" y="255556"/>
                    <a:pt x="95917" y="255556"/>
                  </a:cubicBezTo>
                  <a:cubicBezTo>
                    <a:pt x="106489" y="255556"/>
                    <a:pt x="117348" y="252413"/>
                    <a:pt x="128397" y="246221"/>
                  </a:cubicBezTo>
                  <a:lnTo>
                    <a:pt x="122682" y="288893"/>
                  </a:lnTo>
                  <a:cubicBezTo>
                    <a:pt x="110776" y="295084"/>
                    <a:pt x="96298" y="298228"/>
                    <a:pt x="79153" y="298228"/>
                  </a:cubicBezTo>
                </a:path>
              </a:pathLst>
            </a:custGeom>
            <a:solidFill>
              <a:srgbClr val="291D5B"/>
            </a:solidFill>
            <a:ln w="952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F22BFAC5-F537-84B9-E262-EF0BC0DD2656}"/>
                </a:ext>
              </a:extLst>
            </p:cNvPr>
            <p:cNvSpPr/>
            <p:nvPr/>
          </p:nvSpPr>
          <p:spPr>
            <a:xfrm>
              <a:off x="5603671" y="5116999"/>
              <a:ext cx="176783" cy="217455"/>
            </a:xfrm>
            <a:custGeom>
              <a:avLst/>
              <a:gdLst>
                <a:gd name="connsiteX0" fmla="*/ 130588 w 176783"/>
                <a:gd name="connsiteY0" fmla="*/ 212598 h 217455"/>
                <a:gd name="connsiteX1" fmla="*/ 130588 w 176783"/>
                <a:gd name="connsiteY1" fmla="*/ 195929 h 217455"/>
                <a:gd name="connsiteX2" fmla="*/ 75247 w 176783"/>
                <a:gd name="connsiteY2" fmla="*/ 217456 h 217455"/>
                <a:gd name="connsiteX3" fmla="*/ 20955 w 176783"/>
                <a:gd name="connsiteY3" fmla="*/ 199358 h 217455"/>
                <a:gd name="connsiteX4" fmla="*/ 0 w 176783"/>
                <a:gd name="connsiteY4" fmla="*/ 148304 h 217455"/>
                <a:gd name="connsiteX5" fmla="*/ 23813 w 176783"/>
                <a:gd name="connsiteY5" fmla="*/ 97060 h 217455"/>
                <a:gd name="connsiteX6" fmla="*/ 81343 w 176783"/>
                <a:gd name="connsiteY6" fmla="*/ 79629 h 217455"/>
                <a:gd name="connsiteX7" fmla="*/ 130492 w 176783"/>
                <a:gd name="connsiteY7" fmla="*/ 90583 h 217455"/>
                <a:gd name="connsiteX8" fmla="*/ 130492 w 176783"/>
                <a:gd name="connsiteY8" fmla="*/ 79629 h 217455"/>
                <a:gd name="connsiteX9" fmla="*/ 120491 w 176783"/>
                <a:gd name="connsiteY9" fmla="*/ 50768 h 217455"/>
                <a:gd name="connsiteX10" fmla="*/ 89821 w 176783"/>
                <a:gd name="connsiteY10" fmla="*/ 41815 h 217455"/>
                <a:gd name="connsiteX11" fmla="*/ 28004 w 176783"/>
                <a:gd name="connsiteY11" fmla="*/ 61341 h 217455"/>
                <a:gd name="connsiteX12" fmla="*/ 13335 w 176783"/>
                <a:gd name="connsiteY12" fmla="*/ 22765 h 217455"/>
                <a:gd name="connsiteX13" fmla="*/ 94679 w 176783"/>
                <a:gd name="connsiteY13" fmla="*/ 0 h 217455"/>
                <a:gd name="connsiteX14" fmla="*/ 123349 w 176783"/>
                <a:gd name="connsiteY14" fmla="*/ 2667 h 217455"/>
                <a:gd name="connsiteX15" fmla="*/ 148971 w 176783"/>
                <a:gd name="connsiteY15" fmla="*/ 13049 h 217455"/>
                <a:gd name="connsiteX16" fmla="*/ 169450 w 176783"/>
                <a:gd name="connsiteY16" fmla="*/ 37433 h 217455"/>
                <a:gd name="connsiteX17" fmla="*/ 176784 w 176783"/>
                <a:gd name="connsiteY17" fmla="*/ 78867 h 217455"/>
                <a:gd name="connsiteX18" fmla="*/ 176784 w 176783"/>
                <a:gd name="connsiteY18" fmla="*/ 212598 h 217455"/>
                <a:gd name="connsiteX19" fmla="*/ 130492 w 176783"/>
                <a:gd name="connsiteY19" fmla="*/ 212598 h 217455"/>
                <a:gd name="connsiteX20" fmla="*/ 84201 w 176783"/>
                <a:gd name="connsiteY20" fmla="*/ 175641 h 217455"/>
                <a:gd name="connsiteX21" fmla="*/ 130588 w 176783"/>
                <a:gd name="connsiteY21" fmla="*/ 155734 h 217455"/>
                <a:gd name="connsiteX22" fmla="*/ 130588 w 176783"/>
                <a:gd name="connsiteY22" fmla="*/ 128873 h 217455"/>
                <a:gd name="connsiteX23" fmla="*/ 89154 w 176783"/>
                <a:gd name="connsiteY23" fmla="*/ 120301 h 217455"/>
                <a:gd name="connsiteX24" fmla="*/ 58293 w 176783"/>
                <a:gd name="connsiteY24" fmla="*/ 127254 h 217455"/>
                <a:gd name="connsiteX25" fmla="*/ 46482 w 176783"/>
                <a:gd name="connsiteY25" fmla="*/ 148400 h 217455"/>
                <a:gd name="connsiteX26" fmla="*/ 56197 w 176783"/>
                <a:gd name="connsiteY26" fmla="*/ 168307 h 217455"/>
                <a:gd name="connsiteX27" fmla="*/ 84296 w 176783"/>
                <a:gd name="connsiteY27" fmla="*/ 175641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783" h="217455">
                  <a:moveTo>
                    <a:pt x="130588" y="212598"/>
                  </a:moveTo>
                  <a:lnTo>
                    <a:pt x="130588" y="195929"/>
                  </a:lnTo>
                  <a:cubicBezTo>
                    <a:pt x="116776" y="210312"/>
                    <a:pt x="98298" y="217456"/>
                    <a:pt x="75247" y="217456"/>
                  </a:cubicBezTo>
                  <a:cubicBezTo>
                    <a:pt x="52197" y="217456"/>
                    <a:pt x="34957" y="211455"/>
                    <a:pt x="20955" y="199358"/>
                  </a:cubicBezTo>
                  <a:cubicBezTo>
                    <a:pt x="6953" y="187262"/>
                    <a:pt x="0" y="170307"/>
                    <a:pt x="0" y="148304"/>
                  </a:cubicBezTo>
                  <a:cubicBezTo>
                    <a:pt x="0" y="126302"/>
                    <a:pt x="7906" y="108776"/>
                    <a:pt x="23813" y="97060"/>
                  </a:cubicBezTo>
                  <a:cubicBezTo>
                    <a:pt x="39624" y="85439"/>
                    <a:pt x="58864" y="79629"/>
                    <a:pt x="81343" y="79629"/>
                  </a:cubicBezTo>
                  <a:cubicBezTo>
                    <a:pt x="101155" y="79629"/>
                    <a:pt x="117538" y="83249"/>
                    <a:pt x="130492" y="90583"/>
                  </a:cubicBezTo>
                  <a:lnTo>
                    <a:pt x="130492" y="79629"/>
                  </a:lnTo>
                  <a:cubicBezTo>
                    <a:pt x="130492" y="66389"/>
                    <a:pt x="127159" y="56769"/>
                    <a:pt x="120491" y="50768"/>
                  </a:cubicBezTo>
                  <a:cubicBezTo>
                    <a:pt x="113824" y="44768"/>
                    <a:pt x="103632" y="41815"/>
                    <a:pt x="89821" y="41815"/>
                  </a:cubicBezTo>
                  <a:cubicBezTo>
                    <a:pt x="67342" y="41815"/>
                    <a:pt x="46768" y="48292"/>
                    <a:pt x="28004" y="61341"/>
                  </a:cubicBezTo>
                  <a:lnTo>
                    <a:pt x="13335" y="22765"/>
                  </a:lnTo>
                  <a:cubicBezTo>
                    <a:pt x="35814" y="7620"/>
                    <a:pt x="62960" y="0"/>
                    <a:pt x="94679" y="0"/>
                  </a:cubicBezTo>
                  <a:cubicBezTo>
                    <a:pt x="105537" y="0"/>
                    <a:pt x="115062" y="857"/>
                    <a:pt x="123349" y="2667"/>
                  </a:cubicBezTo>
                  <a:cubicBezTo>
                    <a:pt x="131635" y="4382"/>
                    <a:pt x="140113" y="7906"/>
                    <a:pt x="148971" y="13049"/>
                  </a:cubicBezTo>
                  <a:cubicBezTo>
                    <a:pt x="157829" y="18193"/>
                    <a:pt x="164592" y="26289"/>
                    <a:pt x="169450" y="37433"/>
                  </a:cubicBezTo>
                  <a:cubicBezTo>
                    <a:pt x="174307" y="48578"/>
                    <a:pt x="176784" y="62389"/>
                    <a:pt x="176784" y="78867"/>
                  </a:cubicBezTo>
                  <a:lnTo>
                    <a:pt x="176784" y="212598"/>
                  </a:lnTo>
                  <a:lnTo>
                    <a:pt x="130492" y="212598"/>
                  </a:lnTo>
                  <a:close/>
                  <a:moveTo>
                    <a:pt x="84201" y="175641"/>
                  </a:moveTo>
                  <a:cubicBezTo>
                    <a:pt x="102394" y="175641"/>
                    <a:pt x="117824" y="168974"/>
                    <a:pt x="130588" y="155734"/>
                  </a:cubicBezTo>
                  <a:lnTo>
                    <a:pt x="130588" y="128873"/>
                  </a:lnTo>
                  <a:cubicBezTo>
                    <a:pt x="118681" y="123158"/>
                    <a:pt x="104870" y="120301"/>
                    <a:pt x="89154" y="120301"/>
                  </a:cubicBezTo>
                  <a:cubicBezTo>
                    <a:pt x="76390" y="120301"/>
                    <a:pt x="66104" y="122587"/>
                    <a:pt x="58293" y="127254"/>
                  </a:cubicBezTo>
                  <a:cubicBezTo>
                    <a:pt x="50387" y="131826"/>
                    <a:pt x="46482" y="138875"/>
                    <a:pt x="46482" y="148400"/>
                  </a:cubicBezTo>
                  <a:cubicBezTo>
                    <a:pt x="46482" y="156782"/>
                    <a:pt x="49721" y="163449"/>
                    <a:pt x="56197" y="168307"/>
                  </a:cubicBezTo>
                  <a:cubicBezTo>
                    <a:pt x="62674" y="173165"/>
                    <a:pt x="72104" y="175641"/>
                    <a:pt x="84296" y="175641"/>
                  </a:cubicBezTo>
                </a:path>
              </a:pathLst>
            </a:custGeom>
            <a:solidFill>
              <a:srgbClr val="291D5B"/>
            </a:solidFill>
            <a:ln w="952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1E033D91-04C8-D02C-AB0E-F9040C3499B8}"/>
                </a:ext>
              </a:extLst>
            </p:cNvPr>
            <p:cNvSpPr/>
            <p:nvPr/>
          </p:nvSpPr>
          <p:spPr>
            <a:xfrm>
              <a:off x="5837414" y="5116999"/>
              <a:ext cx="128873" cy="212598"/>
            </a:xfrm>
            <a:custGeom>
              <a:avLst/>
              <a:gdLst>
                <a:gd name="connsiteX0" fmla="*/ 95 w 128873"/>
                <a:gd name="connsiteY0" fmla="*/ 212598 h 212598"/>
                <a:gd name="connsiteX1" fmla="*/ 95 w 128873"/>
                <a:gd name="connsiteY1" fmla="*/ 4858 h 212598"/>
                <a:gd name="connsiteX2" fmla="*/ 47625 w 128873"/>
                <a:gd name="connsiteY2" fmla="*/ 4858 h 212598"/>
                <a:gd name="connsiteX3" fmla="*/ 47625 w 128873"/>
                <a:gd name="connsiteY3" fmla="*/ 26384 h 212598"/>
                <a:gd name="connsiteX4" fmla="*/ 90297 w 128873"/>
                <a:gd name="connsiteY4" fmla="*/ 0 h 212598"/>
                <a:gd name="connsiteX5" fmla="*/ 128873 w 128873"/>
                <a:gd name="connsiteY5" fmla="*/ 14192 h 212598"/>
                <a:gd name="connsiteX6" fmla="*/ 121920 w 128873"/>
                <a:gd name="connsiteY6" fmla="*/ 57722 h 212598"/>
                <a:gd name="connsiteX7" fmla="*/ 86583 w 128873"/>
                <a:gd name="connsiteY7" fmla="*/ 46768 h 212598"/>
                <a:gd name="connsiteX8" fmla="*/ 58960 w 128873"/>
                <a:gd name="connsiteY8" fmla="*/ 58198 h 212598"/>
                <a:gd name="connsiteX9" fmla="*/ 47530 w 128873"/>
                <a:gd name="connsiteY9" fmla="*/ 96393 h 212598"/>
                <a:gd name="connsiteX10" fmla="*/ 47530 w 128873"/>
                <a:gd name="connsiteY10" fmla="*/ 212598 h 212598"/>
                <a:gd name="connsiteX11" fmla="*/ 0 w 128873"/>
                <a:gd name="connsiteY11" fmla="*/ 212598 h 2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873" h="212598">
                  <a:moveTo>
                    <a:pt x="95" y="212598"/>
                  </a:moveTo>
                  <a:lnTo>
                    <a:pt x="95" y="4858"/>
                  </a:lnTo>
                  <a:lnTo>
                    <a:pt x="47625" y="4858"/>
                  </a:lnTo>
                  <a:lnTo>
                    <a:pt x="47625" y="26384"/>
                  </a:lnTo>
                  <a:cubicBezTo>
                    <a:pt x="56007" y="8763"/>
                    <a:pt x="70295" y="0"/>
                    <a:pt x="90297" y="0"/>
                  </a:cubicBezTo>
                  <a:cubicBezTo>
                    <a:pt x="104966" y="0"/>
                    <a:pt x="117824" y="4763"/>
                    <a:pt x="128873" y="14192"/>
                  </a:cubicBezTo>
                  <a:lnTo>
                    <a:pt x="121920" y="57722"/>
                  </a:lnTo>
                  <a:cubicBezTo>
                    <a:pt x="111633" y="50387"/>
                    <a:pt x="99822" y="46768"/>
                    <a:pt x="86583" y="46768"/>
                  </a:cubicBezTo>
                  <a:cubicBezTo>
                    <a:pt x="75724" y="46768"/>
                    <a:pt x="66485" y="50578"/>
                    <a:pt x="58960" y="58198"/>
                  </a:cubicBezTo>
                  <a:cubicBezTo>
                    <a:pt x="51340" y="65818"/>
                    <a:pt x="47530" y="78486"/>
                    <a:pt x="47530" y="96393"/>
                  </a:cubicBezTo>
                  <a:lnTo>
                    <a:pt x="47530" y="212598"/>
                  </a:lnTo>
                  <a:lnTo>
                    <a:pt x="0" y="212598"/>
                  </a:lnTo>
                  <a:close/>
                </a:path>
              </a:pathLst>
            </a:custGeom>
            <a:solidFill>
              <a:srgbClr val="291D5B"/>
            </a:solidFill>
            <a:ln w="952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358F8751-6E32-2EE2-D8FC-88EABD1F756F}"/>
                </a:ext>
              </a:extLst>
            </p:cNvPr>
            <p:cNvSpPr/>
            <p:nvPr/>
          </p:nvSpPr>
          <p:spPr>
            <a:xfrm>
              <a:off x="5378119" y="5384556"/>
              <a:ext cx="47625" cy="293465"/>
            </a:xfrm>
            <a:custGeom>
              <a:avLst/>
              <a:gdLst>
                <a:gd name="connsiteX0" fmla="*/ 0 w 47625"/>
                <a:gd name="connsiteY0" fmla="*/ 293465 h 293465"/>
                <a:gd name="connsiteX1" fmla="*/ 0 w 47625"/>
                <a:gd name="connsiteY1" fmla="*/ 22384 h 293465"/>
                <a:gd name="connsiteX2" fmla="*/ 47625 w 47625"/>
                <a:gd name="connsiteY2" fmla="*/ 0 h 293465"/>
                <a:gd name="connsiteX3" fmla="*/ 47625 w 47625"/>
                <a:gd name="connsiteY3" fmla="*/ 293465 h 293465"/>
                <a:gd name="connsiteX4" fmla="*/ 0 w 47625"/>
                <a:gd name="connsiteY4" fmla="*/ 293465 h 29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93465">
                  <a:moveTo>
                    <a:pt x="0" y="293465"/>
                  </a:moveTo>
                  <a:lnTo>
                    <a:pt x="0" y="22384"/>
                  </a:lnTo>
                  <a:lnTo>
                    <a:pt x="47625" y="0"/>
                  </a:lnTo>
                  <a:lnTo>
                    <a:pt x="47625" y="293465"/>
                  </a:lnTo>
                  <a:lnTo>
                    <a:pt x="0" y="293465"/>
                  </a:lnTo>
                  <a:close/>
                </a:path>
              </a:pathLst>
            </a:custGeom>
            <a:solidFill>
              <a:srgbClr val="291D5B"/>
            </a:solidFill>
            <a:ln w="952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B9629887-0BEE-5B29-9D50-E53F21FCC748}"/>
                </a:ext>
              </a:extLst>
            </p:cNvPr>
            <p:cNvSpPr/>
            <p:nvPr/>
          </p:nvSpPr>
          <p:spPr>
            <a:xfrm>
              <a:off x="5478512" y="5465519"/>
              <a:ext cx="186594" cy="217455"/>
            </a:xfrm>
            <a:custGeom>
              <a:avLst/>
              <a:gdLst>
                <a:gd name="connsiteX0" fmla="*/ 95917 w 186594"/>
                <a:gd name="connsiteY0" fmla="*/ 217456 h 217455"/>
                <a:gd name="connsiteX1" fmla="*/ 25813 w 186594"/>
                <a:gd name="connsiteY1" fmla="*/ 188404 h 217455"/>
                <a:gd name="connsiteX2" fmla="*/ 0 w 186594"/>
                <a:gd name="connsiteY2" fmla="*/ 108490 h 217455"/>
                <a:gd name="connsiteX3" fmla="*/ 26003 w 186594"/>
                <a:gd name="connsiteY3" fmla="*/ 29051 h 217455"/>
                <a:gd name="connsiteX4" fmla="*/ 95917 w 186594"/>
                <a:gd name="connsiteY4" fmla="*/ 0 h 217455"/>
                <a:gd name="connsiteX5" fmla="*/ 161163 w 186594"/>
                <a:gd name="connsiteY5" fmla="*/ 24765 h 217455"/>
                <a:gd name="connsiteX6" fmla="*/ 186595 w 186594"/>
                <a:gd name="connsiteY6" fmla="*/ 97536 h 217455"/>
                <a:gd name="connsiteX7" fmla="*/ 184976 w 186594"/>
                <a:gd name="connsiteY7" fmla="*/ 126778 h 217455"/>
                <a:gd name="connsiteX8" fmla="*/ 47149 w 186594"/>
                <a:gd name="connsiteY8" fmla="*/ 126778 h 217455"/>
                <a:gd name="connsiteX9" fmla="*/ 62389 w 186594"/>
                <a:gd name="connsiteY9" fmla="*/ 162116 h 217455"/>
                <a:gd name="connsiteX10" fmla="*/ 95917 w 186594"/>
                <a:gd name="connsiteY10" fmla="*/ 175546 h 217455"/>
                <a:gd name="connsiteX11" fmla="*/ 139827 w 186594"/>
                <a:gd name="connsiteY11" fmla="*/ 154019 h 217455"/>
                <a:gd name="connsiteX12" fmla="*/ 169926 w 186594"/>
                <a:gd name="connsiteY12" fmla="*/ 184880 h 217455"/>
                <a:gd name="connsiteX13" fmla="*/ 95917 w 186594"/>
                <a:gd name="connsiteY13" fmla="*/ 217360 h 217455"/>
                <a:gd name="connsiteX14" fmla="*/ 47530 w 186594"/>
                <a:gd name="connsiteY14" fmla="*/ 87249 h 217455"/>
                <a:gd name="connsiteX15" fmla="*/ 139351 w 186594"/>
                <a:gd name="connsiteY15" fmla="*/ 87249 h 217455"/>
                <a:gd name="connsiteX16" fmla="*/ 125539 w 186594"/>
                <a:gd name="connsiteY16" fmla="*/ 53340 h 217455"/>
                <a:gd name="connsiteX17" fmla="*/ 95821 w 186594"/>
                <a:gd name="connsiteY17" fmla="*/ 41719 h 217455"/>
                <a:gd name="connsiteX18" fmla="*/ 62294 w 186594"/>
                <a:gd name="connsiteY18" fmla="*/ 52864 h 217455"/>
                <a:gd name="connsiteX19" fmla="*/ 47435 w 186594"/>
                <a:gd name="connsiteY19" fmla="*/ 87249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594" h="217455">
                  <a:moveTo>
                    <a:pt x="95917" y="217456"/>
                  </a:moveTo>
                  <a:cubicBezTo>
                    <a:pt x="66389" y="217456"/>
                    <a:pt x="43053" y="207740"/>
                    <a:pt x="25813" y="188404"/>
                  </a:cubicBezTo>
                  <a:cubicBezTo>
                    <a:pt x="8572" y="169069"/>
                    <a:pt x="0" y="142399"/>
                    <a:pt x="0" y="108490"/>
                  </a:cubicBezTo>
                  <a:cubicBezTo>
                    <a:pt x="0" y="74581"/>
                    <a:pt x="8668" y="48387"/>
                    <a:pt x="26003" y="29051"/>
                  </a:cubicBezTo>
                  <a:cubicBezTo>
                    <a:pt x="43339" y="9715"/>
                    <a:pt x="66675" y="0"/>
                    <a:pt x="95917" y="0"/>
                  </a:cubicBezTo>
                  <a:cubicBezTo>
                    <a:pt x="122492" y="0"/>
                    <a:pt x="144209" y="8287"/>
                    <a:pt x="161163" y="24765"/>
                  </a:cubicBezTo>
                  <a:cubicBezTo>
                    <a:pt x="178118" y="41338"/>
                    <a:pt x="186595" y="65532"/>
                    <a:pt x="186595" y="97536"/>
                  </a:cubicBezTo>
                  <a:cubicBezTo>
                    <a:pt x="186595" y="108680"/>
                    <a:pt x="186023" y="118396"/>
                    <a:pt x="184976" y="126778"/>
                  </a:cubicBezTo>
                  <a:lnTo>
                    <a:pt x="47149" y="126778"/>
                  </a:lnTo>
                  <a:cubicBezTo>
                    <a:pt x="48006" y="141446"/>
                    <a:pt x="53054" y="153162"/>
                    <a:pt x="62389" y="162116"/>
                  </a:cubicBezTo>
                  <a:cubicBezTo>
                    <a:pt x="71723" y="171069"/>
                    <a:pt x="82963" y="175546"/>
                    <a:pt x="95917" y="175546"/>
                  </a:cubicBezTo>
                  <a:cubicBezTo>
                    <a:pt x="114300" y="175546"/>
                    <a:pt x="128969" y="168402"/>
                    <a:pt x="139827" y="154019"/>
                  </a:cubicBezTo>
                  <a:lnTo>
                    <a:pt x="169926" y="184880"/>
                  </a:lnTo>
                  <a:cubicBezTo>
                    <a:pt x="151733" y="206597"/>
                    <a:pt x="127063" y="217360"/>
                    <a:pt x="95917" y="217360"/>
                  </a:cubicBezTo>
                  <a:moveTo>
                    <a:pt x="47530" y="87249"/>
                  </a:moveTo>
                  <a:lnTo>
                    <a:pt x="139351" y="87249"/>
                  </a:lnTo>
                  <a:cubicBezTo>
                    <a:pt x="138303" y="72390"/>
                    <a:pt x="133636" y="61055"/>
                    <a:pt x="125539" y="53340"/>
                  </a:cubicBezTo>
                  <a:cubicBezTo>
                    <a:pt x="117443" y="45625"/>
                    <a:pt x="107537" y="41719"/>
                    <a:pt x="95821" y="41719"/>
                  </a:cubicBezTo>
                  <a:cubicBezTo>
                    <a:pt x="82296" y="41719"/>
                    <a:pt x="71056" y="45434"/>
                    <a:pt x="62294" y="52864"/>
                  </a:cubicBezTo>
                  <a:cubicBezTo>
                    <a:pt x="53530" y="60293"/>
                    <a:pt x="48578" y="71723"/>
                    <a:pt x="47435" y="87249"/>
                  </a:cubicBezTo>
                </a:path>
              </a:pathLst>
            </a:custGeom>
            <a:solidFill>
              <a:srgbClr val="291D5B"/>
            </a:solidFill>
            <a:ln w="9525"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CE681377-F3D9-F031-5A27-DD56E5524FA2}"/>
                </a:ext>
              </a:extLst>
            </p:cNvPr>
            <p:cNvSpPr/>
            <p:nvPr/>
          </p:nvSpPr>
          <p:spPr>
            <a:xfrm>
              <a:off x="5709779" y="5385508"/>
              <a:ext cx="56483" cy="292608"/>
            </a:xfrm>
            <a:custGeom>
              <a:avLst/>
              <a:gdLst>
                <a:gd name="connsiteX0" fmla="*/ 48387 w 56483"/>
                <a:gd name="connsiteY0" fmla="*/ 48101 h 292608"/>
                <a:gd name="connsiteX1" fmla="*/ 28480 w 56483"/>
                <a:gd name="connsiteY1" fmla="*/ 56483 h 292608"/>
                <a:gd name="connsiteX2" fmla="*/ 8382 w 56483"/>
                <a:gd name="connsiteY2" fmla="*/ 48101 h 292608"/>
                <a:gd name="connsiteX3" fmla="*/ 0 w 56483"/>
                <a:gd name="connsiteY3" fmla="*/ 28004 h 292608"/>
                <a:gd name="connsiteX4" fmla="*/ 8382 w 56483"/>
                <a:gd name="connsiteY4" fmla="*/ 8096 h 292608"/>
                <a:gd name="connsiteX5" fmla="*/ 28480 w 56483"/>
                <a:gd name="connsiteY5" fmla="*/ 0 h 292608"/>
                <a:gd name="connsiteX6" fmla="*/ 48387 w 56483"/>
                <a:gd name="connsiteY6" fmla="*/ 8096 h 292608"/>
                <a:gd name="connsiteX7" fmla="*/ 56483 w 56483"/>
                <a:gd name="connsiteY7" fmla="*/ 28004 h 292608"/>
                <a:gd name="connsiteX8" fmla="*/ 48387 w 56483"/>
                <a:gd name="connsiteY8" fmla="*/ 48101 h 292608"/>
                <a:gd name="connsiteX9" fmla="*/ 4477 w 56483"/>
                <a:gd name="connsiteY9" fmla="*/ 84868 h 292608"/>
                <a:gd name="connsiteX10" fmla="*/ 52006 w 56483"/>
                <a:gd name="connsiteY10" fmla="*/ 84868 h 292608"/>
                <a:gd name="connsiteX11" fmla="*/ 52006 w 56483"/>
                <a:gd name="connsiteY11" fmla="*/ 292608 h 292608"/>
                <a:gd name="connsiteX12" fmla="*/ 4477 w 56483"/>
                <a:gd name="connsiteY12" fmla="*/ 292608 h 292608"/>
                <a:gd name="connsiteX13" fmla="*/ 4477 w 56483"/>
                <a:gd name="connsiteY13" fmla="*/ 84868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83" h="292608">
                  <a:moveTo>
                    <a:pt x="48387" y="48101"/>
                  </a:moveTo>
                  <a:cubicBezTo>
                    <a:pt x="42958" y="53626"/>
                    <a:pt x="36290" y="56483"/>
                    <a:pt x="28480" y="56483"/>
                  </a:cubicBezTo>
                  <a:cubicBezTo>
                    <a:pt x="20669" y="56483"/>
                    <a:pt x="13906" y="53721"/>
                    <a:pt x="8382" y="48101"/>
                  </a:cubicBezTo>
                  <a:cubicBezTo>
                    <a:pt x="2858" y="42577"/>
                    <a:pt x="0" y="35814"/>
                    <a:pt x="0" y="28004"/>
                  </a:cubicBezTo>
                  <a:cubicBezTo>
                    <a:pt x="0" y="20193"/>
                    <a:pt x="2762" y="13525"/>
                    <a:pt x="8382" y="8096"/>
                  </a:cubicBezTo>
                  <a:cubicBezTo>
                    <a:pt x="14002" y="2667"/>
                    <a:pt x="20669" y="0"/>
                    <a:pt x="28480" y="0"/>
                  </a:cubicBezTo>
                  <a:cubicBezTo>
                    <a:pt x="36290" y="0"/>
                    <a:pt x="42958" y="2762"/>
                    <a:pt x="48387" y="8096"/>
                  </a:cubicBezTo>
                  <a:cubicBezTo>
                    <a:pt x="53816" y="13525"/>
                    <a:pt x="56483" y="20098"/>
                    <a:pt x="56483" y="28004"/>
                  </a:cubicBezTo>
                  <a:cubicBezTo>
                    <a:pt x="56483" y="35909"/>
                    <a:pt x="53721" y="42577"/>
                    <a:pt x="48387" y="48101"/>
                  </a:cubicBezTo>
                  <a:moveTo>
                    <a:pt x="4477" y="84868"/>
                  </a:moveTo>
                  <a:lnTo>
                    <a:pt x="52006" y="84868"/>
                  </a:lnTo>
                  <a:lnTo>
                    <a:pt x="52006" y="292608"/>
                  </a:lnTo>
                  <a:lnTo>
                    <a:pt x="4477" y="292608"/>
                  </a:lnTo>
                  <a:lnTo>
                    <a:pt x="4477" y="84868"/>
                  </a:lnTo>
                  <a:close/>
                </a:path>
              </a:pathLst>
            </a:custGeom>
            <a:solidFill>
              <a:srgbClr val="291D5B"/>
            </a:solidFill>
            <a:ln w="9525"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01514F1C-B750-01EC-A3C7-04CB9A8AE394}"/>
                </a:ext>
              </a:extLst>
            </p:cNvPr>
            <p:cNvSpPr/>
            <p:nvPr/>
          </p:nvSpPr>
          <p:spPr>
            <a:xfrm>
              <a:off x="5813126" y="5384651"/>
              <a:ext cx="180498" cy="298323"/>
            </a:xfrm>
            <a:custGeom>
              <a:avLst/>
              <a:gdLst>
                <a:gd name="connsiteX0" fmla="*/ 86106 w 180498"/>
                <a:gd name="connsiteY0" fmla="*/ 298323 h 298323"/>
                <a:gd name="connsiteX1" fmla="*/ 23146 w 180498"/>
                <a:gd name="connsiteY1" fmla="*/ 269462 h 298323"/>
                <a:gd name="connsiteX2" fmla="*/ 0 w 180498"/>
                <a:gd name="connsiteY2" fmla="*/ 189357 h 298323"/>
                <a:gd name="connsiteX3" fmla="*/ 24003 w 180498"/>
                <a:gd name="connsiteY3" fmla="*/ 110109 h 298323"/>
                <a:gd name="connsiteX4" fmla="*/ 86201 w 180498"/>
                <a:gd name="connsiteY4" fmla="*/ 80867 h 298323"/>
                <a:gd name="connsiteX5" fmla="*/ 132969 w 180498"/>
                <a:gd name="connsiteY5" fmla="*/ 100394 h 298323"/>
                <a:gd name="connsiteX6" fmla="*/ 132969 w 180498"/>
                <a:gd name="connsiteY6" fmla="*/ 21526 h 298323"/>
                <a:gd name="connsiteX7" fmla="*/ 180499 w 180498"/>
                <a:gd name="connsiteY7" fmla="*/ 0 h 298323"/>
                <a:gd name="connsiteX8" fmla="*/ 180499 w 180498"/>
                <a:gd name="connsiteY8" fmla="*/ 293465 h 298323"/>
                <a:gd name="connsiteX9" fmla="*/ 132969 w 180498"/>
                <a:gd name="connsiteY9" fmla="*/ 293465 h 298323"/>
                <a:gd name="connsiteX10" fmla="*/ 132969 w 180498"/>
                <a:gd name="connsiteY10" fmla="*/ 278416 h 298323"/>
                <a:gd name="connsiteX11" fmla="*/ 86201 w 180498"/>
                <a:gd name="connsiteY11" fmla="*/ 298323 h 298323"/>
                <a:gd name="connsiteX12" fmla="*/ 93536 w 180498"/>
                <a:gd name="connsiteY12" fmla="*/ 252794 h 298323"/>
                <a:gd name="connsiteX13" fmla="*/ 132969 w 180498"/>
                <a:gd name="connsiteY13" fmla="*/ 232886 h 298323"/>
                <a:gd name="connsiteX14" fmla="*/ 132969 w 180498"/>
                <a:gd name="connsiteY14" fmla="*/ 145923 h 298323"/>
                <a:gd name="connsiteX15" fmla="*/ 93536 w 180498"/>
                <a:gd name="connsiteY15" fmla="*/ 126016 h 298323"/>
                <a:gd name="connsiteX16" fmla="*/ 59627 w 180498"/>
                <a:gd name="connsiteY16" fmla="*/ 142494 h 298323"/>
                <a:gd name="connsiteX17" fmla="*/ 47625 w 180498"/>
                <a:gd name="connsiteY17" fmla="*/ 189452 h 298323"/>
                <a:gd name="connsiteX18" fmla="*/ 59817 w 180498"/>
                <a:gd name="connsiteY18" fmla="*/ 235553 h 298323"/>
                <a:gd name="connsiteX19" fmla="*/ 93536 w 180498"/>
                <a:gd name="connsiteY19" fmla="*/ 252794 h 2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498" h="298323">
                  <a:moveTo>
                    <a:pt x="86106" y="298323"/>
                  </a:moveTo>
                  <a:cubicBezTo>
                    <a:pt x="59531" y="298323"/>
                    <a:pt x="38576" y="288703"/>
                    <a:pt x="23146" y="269462"/>
                  </a:cubicBezTo>
                  <a:cubicBezTo>
                    <a:pt x="7715" y="250222"/>
                    <a:pt x="0" y="223552"/>
                    <a:pt x="0" y="189357"/>
                  </a:cubicBezTo>
                  <a:cubicBezTo>
                    <a:pt x="0" y="155162"/>
                    <a:pt x="8001" y="129635"/>
                    <a:pt x="24003" y="110109"/>
                  </a:cubicBezTo>
                  <a:cubicBezTo>
                    <a:pt x="40005" y="90583"/>
                    <a:pt x="60674" y="80867"/>
                    <a:pt x="86201" y="80867"/>
                  </a:cubicBezTo>
                  <a:cubicBezTo>
                    <a:pt x="106299" y="80867"/>
                    <a:pt x="121825" y="87344"/>
                    <a:pt x="132969" y="100394"/>
                  </a:cubicBezTo>
                  <a:lnTo>
                    <a:pt x="132969" y="21526"/>
                  </a:lnTo>
                  <a:lnTo>
                    <a:pt x="180499" y="0"/>
                  </a:lnTo>
                  <a:lnTo>
                    <a:pt x="180499" y="293465"/>
                  </a:lnTo>
                  <a:lnTo>
                    <a:pt x="132969" y="293465"/>
                  </a:lnTo>
                  <a:lnTo>
                    <a:pt x="132969" y="278416"/>
                  </a:lnTo>
                  <a:cubicBezTo>
                    <a:pt x="122682" y="291655"/>
                    <a:pt x="107061" y="298323"/>
                    <a:pt x="86201" y="298323"/>
                  </a:cubicBezTo>
                  <a:moveTo>
                    <a:pt x="93536" y="252794"/>
                  </a:moveTo>
                  <a:cubicBezTo>
                    <a:pt x="111157" y="252794"/>
                    <a:pt x="124301" y="246126"/>
                    <a:pt x="132969" y="232886"/>
                  </a:cubicBezTo>
                  <a:lnTo>
                    <a:pt x="132969" y="145923"/>
                  </a:lnTo>
                  <a:cubicBezTo>
                    <a:pt x="124015" y="132683"/>
                    <a:pt x="110871" y="126016"/>
                    <a:pt x="93536" y="126016"/>
                  </a:cubicBezTo>
                  <a:cubicBezTo>
                    <a:pt x="78867" y="126016"/>
                    <a:pt x="67628" y="131540"/>
                    <a:pt x="59627" y="142494"/>
                  </a:cubicBezTo>
                  <a:cubicBezTo>
                    <a:pt x="51626" y="153448"/>
                    <a:pt x="47625" y="169164"/>
                    <a:pt x="47625" y="189452"/>
                  </a:cubicBezTo>
                  <a:cubicBezTo>
                    <a:pt x="47625" y="208693"/>
                    <a:pt x="51626" y="224123"/>
                    <a:pt x="59817" y="235553"/>
                  </a:cubicBezTo>
                  <a:cubicBezTo>
                    <a:pt x="67913" y="247079"/>
                    <a:pt x="79153" y="252794"/>
                    <a:pt x="93536" y="252794"/>
                  </a:cubicBezTo>
                </a:path>
              </a:pathLst>
            </a:custGeom>
            <a:solidFill>
              <a:srgbClr val="291D5B"/>
            </a:solidFill>
            <a:ln w="9525"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5F818E7E-16AA-7EAD-DB95-09183FF53318}"/>
                </a:ext>
              </a:extLst>
            </p:cNvPr>
            <p:cNvSpPr/>
            <p:nvPr/>
          </p:nvSpPr>
          <p:spPr>
            <a:xfrm>
              <a:off x="6044393" y="5465519"/>
              <a:ext cx="186594" cy="217455"/>
            </a:xfrm>
            <a:custGeom>
              <a:avLst/>
              <a:gdLst>
                <a:gd name="connsiteX0" fmla="*/ 95917 w 186594"/>
                <a:gd name="connsiteY0" fmla="*/ 217456 h 217455"/>
                <a:gd name="connsiteX1" fmla="*/ 25813 w 186594"/>
                <a:gd name="connsiteY1" fmla="*/ 188404 h 217455"/>
                <a:gd name="connsiteX2" fmla="*/ 0 w 186594"/>
                <a:gd name="connsiteY2" fmla="*/ 108490 h 217455"/>
                <a:gd name="connsiteX3" fmla="*/ 26003 w 186594"/>
                <a:gd name="connsiteY3" fmla="*/ 29051 h 217455"/>
                <a:gd name="connsiteX4" fmla="*/ 95917 w 186594"/>
                <a:gd name="connsiteY4" fmla="*/ 0 h 217455"/>
                <a:gd name="connsiteX5" fmla="*/ 161163 w 186594"/>
                <a:gd name="connsiteY5" fmla="*/ 24765 h 217455"/>
                <a:gd name="connsiteX6" fmla="*/ 186595 w 186594"/>
                <a:gd name="connsiteY6" fmla="*/ 97536 h 217455"/>
                <a:gd name="connsiteX7" fmla="*/ 184976 w 186594"/>
                <a:gd name="connsiteY7" fmla="*/ 126778 h 217455"/>
                <a:gd name="connsiteX8" fmla="*/ 47149 w 186594"/>
                <a:gd name="connsiteY8" fmla="*/ 126778 h 217455"/>
                <a:gd name="connsiteX9" fmla="*/ 62389 w 186594"/>
                <a:gd name="connsiteY9" fmla="*/ 162116 h 217455"/>
                <a:gd name="connsiteX10" fmla="*/ 95917 w 186594"/>
                <a:gd name="connsiteY10" fmla="*/ 175546 h 217455"/>
                <a:gd name="connsiteX11" fmla="*/ 139827 w 186594"/>
                <a:gd name="connsiteY11" fmla="*/ 154019 h 217455"/>
                <a:gd name="connsiteX12" fmla="*/ 169926 w 186594"/>
                <a:gd name="connsiteY12" fmla="*/ 184880 h 217455"/>
                <a:gd name="connsiteX13" fmla="*/ 95917 w 186594"/>
                <a:gd name="connsiteY13" fmla="*/ 217360 h 217455"/>
                <a:gd name="connsiteX14" fmla="*/ 47530 w 186594"/>
                <a:gd name="connsiteY14" fmla="*/ 87249 h 217455"/>
                <a:gd name="connsiteX15" fmla="*/ 139351 w 186594"/>
                <a:gd name="connsiteY15" fmla="*/ 87249 h 217455"/>
                <a:gd name="connsiteX16" fmla="*/ 125539 w 186594"/>
                <a:gd name="connsiteY16" fmla="*/ 53340 h 217455"/>
                <a:gd name="connsiteX17" fmla="*/ 95821 w 186594"/>
                <a:gd name="connsiteY17" fmla="*/ 41719 h 217455"/>
                <a:gd name="connsiteX18" fmla="*/ 62294 w 186594"/>
                <a:gd name="connsiteY18" fmla="*/ 52864 h 217455"/>
                <a:gd name="connsiteX19" fmla="*/ 47435 w 186594"/>
                <a:gd name="connsiteY19" fmla="*/ 87249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594" h="217455">
                  <a:moveTo>
                    <a:pt x="95917" y="217456"/>
                  </a:moveTo>
                  <a:cubicBezTo>
                    <a:pt x="66389" y="217456"/>
                    <a:pt x="43053" y="207740"/>
                    <a:pt x="25813" y="188404"/>
                  </a:cubicBezTo>
                  <a:cubicBezTo>
                    <a:pt x="8572" y="169069"/>
                    <a:pt x="0" y="142399"/>
                    <a:pt x="0" y="108490"/>
                  </a:cubicBezTo>
                  <a:cubicBezTo>
                    <a:pt x="0" y="74581"/>
                    <a:pt x="8668" y="48387"/>
                    <a:pt x="26003" y="29051"/>
                  </a:cubicBezTo>
                  <a:cubicBezTo>
                    <a:pt x="43339" y="9715"/>
                    <a:pt x="66675" y="0"/>
                    <a:pt x="95917" y="0"/>
                  </a:cubicBezTo>
                  <a:cubicBezTo>
                    <a:pt x="122492" y="0"/>
                    <a:pt x="144209" y="8287"/>
                    <a:pt x="161163" y="24765"/>
                  </a:cubicBezTo>
                  <a:cubicBezTo>
                    <a:pt x="178118" y="41338"/>
                    <a:pt x="186595" y="65532"/>
                    <a:pt x="186595" y="97536"/>
                  </a:cubicBezTo>
                  <a:cubicBezTo>
                    <a:pt x="186595" y="108680"/>
                    <a:pt x="186023" y="118396"/>
                    <a:pt x="184976" y="126778"/>
                  </a:cubicBezTo>
                  <a:lnTo>
                    <a:pt x="47149" y="126778"/>
                  </a:lnTo>
                  <a:cubicBezTo>
                    <a:pt x="48006" y="141446"/>
                    <a:pt x="53054" y="153162"/>
                    <a:pt x="62389" y="162116"/>
                  </a:cubicBezTo>
                  <a:cubicBezTo>
                    <a:pt x="71723" y="171069"/>
                    <a:pt x="82868" y="175546"/>
                    <a:pt x="95917" y="175546"/>
                  </a:cubicBezTo>
                  <a:cubicBezTo>
                    <a:pt x="114300" y="175546"/>
                    <a:pt x="128969" y="168402"/>
                    <a:pt x="139827" y="154019"/>
                  </a:cubicBezTo>
                  <a:lnTo>
                    <a:pt x="169926" y="184880"/>
                  </a:lnTo>
                  <a:cubicBezTo>
                    <a:pt x="151829" y="206597"/>
                    <a:pt x="127159" y="217360"/>
                    <a:pt x="95917" y="217360"/>
                  </a:cubicBezTo>
                  <a:moveTo>
                    <a:pt x="47530" y="87249"/>
                  </a:moveTo>
                  <a:lnTo>
                    <a:pt x="139351" y="87249"/>
                  </a:lnTo>
                  <a:cubicBezTo>
                    <a:pt x="138303" y="72390"/>
                    <a:pt x="133636" y="61055"/>
                    <a:pt x="125539" y="53340"/>
                  </a:cubicBezTo>
                  <a:cubicBezTo>
                    <a:pt x="117443" y="45625"/>
                    <a:pt x="107537" y="41719"/>
                    <a:pt x="95821" y="41719"/>
                  </a:cubicBezTo>
                  <a:cubicBezTo>
                    <a:pt x="82296" y="41719"/>
                    <a:pt x="71056" y="45434"/>
                    <a:pt x="62294" y="52864"/>
                  </a:cubicBezTo>
                  <a:cubicBezTo>
                    <a:pt x="53530" y="60293"/>
                    <a:pt x="48482" y="71723"/>
                    <a:pt x="47435" y="87249"/>
                  </a:cubicBezTo>
                </a:path>
              </a:pathLst>
            </a:custGeom>
            <a:solidFill>
              <a:srgbClr val="291D5B"/>
            </a:solidFill>
            <a:ln w="9525"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3AA826FE-AED6-4C50-10F8-213D47DA392B}"/>
                </a:ext>
              </a:extLst>
            </p:cNvPr>
            <p:cNvSpPr/>
            <p:nvPr/>
          </p:nvSpPr>
          <p:spPr>
            <a:xfrm>
              <a:off x="6279755" y="5465423"/>
              <a:ext cx="175926" cy="212597"/>
            </a:xfrm>
            <a:custGeom>
              <a:avLst/>
              <a:gdLst>
                <a:gd name="connsiteX0" fmla="*/ 128397 w 175926"/>
                <a:gd name="connsiteY0" fmla="*/ 212598 h 212597"/>
                <a:gd name="connsiteX1" fmla="*/ 128397 w 175926"/>
                <a:gd name="connsiteY1" fmla="*/ 93536 h 212597"/>
                <a:gd name="connsiteX2" fmla="*/ 89821 w 175926"/>
                <a:gd name="connsiteY2" fmla="*/ 45149 h 212597"/>
                <a:gd name="connsiteX3" fmla="*/ 47530 w 175926"/>
                <a:gd name="connsiteY3" fmla="*/ 92678 h 212597"/>
                <a:gd name="connsiteX4" fmla="*/ 47530 w 175926"/>
                <a:gd name="connsiteY4" fmla="*/ 212598 h 212597"/>
                <a:gd name="connsiteX5" fmla="*/ 0 w 175926"/>
                <a:gd name="connsiteY5" fmla="*/ 212598 h 212597"/>
                <a:gd name="connsiteX6" fmla="*/ 0 w 175926"/>
                <a:gd name="connsiteY6" fmla="*/ 4858 h 212597"/>
                <a:gd name="connsiteX7" fmla="*/ 47530 w 175926"/>
                <a:gd name="connsiteY7" fmla="*/ 4858 h 212597"/>
                <a:gd name="connsiteX8" fmla="*/ 47530 w 175926"/>
                <a:gd name="connsiteY8" fmla="*/ 24384 h 212597"/>
                <a:gd name="connsiteX9" fmla="*/ 102394 w 175926"/>
                <a:gd name="connsiteY9" fmla="*/ 0 h 212597"/>
                <a:gd name="connsiteX10" fmla="*/ 155448 w 175926"/>
                <a:gd name="connsiteY10" fmla="*/ 20288 h 212597"/>
                <a:gd name="connsiteX11" fmla="*/ 175927 w 175926"/>
                <a:gd name="connsiteY11" fmla="*/ 84963 h 212597"/>
                <a:gd name="connsiteX12" fmla="*/ 175927 w 175926"/>
                <a:gd name="connsiteY12" fmla="*/ 212598 h 212597"/>
                <a:gd name="connsiteX13" fmla="*/ 128397 w 175926"/>
                <a:gd name="connsiteY13" fmla="*/ 212598 h 21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926" h="212597">
                  <a:moveTo>
                    <a:pt x="128397" y="212598"/>
                  </a:moveTo>
                  <a:lnTo>
                    <a:pt x="128397" y="93536"/>
                  </a:lnTo>
                  <a:cubicBezTo>
                    <a:pt x="128397" y="61341"/>
                    <a:pt x="115538" y="45149"/>
                    <a:pt x="89821" y="45149"/>
                  </a:cubicBezTo>
                  <a:cubicBezTo>
                    <a:pt x="61627" y="45149"/>
                    <a:pt x="47530" y="60960"/>
                    <a:pt x="47530" y="92678"/>
                  </a:cubicBezTo>
                  <a:lnTo>
                    <a:pt x="47530" y="212598"/>
                  </a:lnTo>
                  <a:lnTo>
                    <a:pt x="0" y="212598"/>
                  </a:lnTo>
                  <a:lnTo>
                    <a:pt x="0" y="4858"/>
                  </a:lnTo>
                  <a:lnTo>
                    <a:pt x="47530" y="4858"/>
                  </a:lnTo>
                  <a:lnTo>
                    <a:pt x="47530" y="24384"/>
                  </a:lnTo>
                  <a:cubicBezTo>
                    <a:pt x="61055" y="8096"/>
                    <a:pt x="79343" y="0"/>
                    <a:pt x="102394" y="0"/>
                  </a:cubicBezTo>
                  <a:cubicBezTo>
                    <a:pt x="124016" y="0"/>
                    <a:pt x="141732" y="6763"/>
                    <a:pt x="155448" y="20288"/>
                  </a:cubicBezTo>
                  <a:cubicBezTo>
                    <a:pt x="169069" y="33814"/>
                    <a:pt x="175927" y="55340"/>
                    <a:pt x="175927" y="84963"/>
                  </a:cubicBezTo>
                  <a:lnTo>
                    <a:pt x="175927" y="212598"/>
                  </a:lnTo>
                  <a:lnTo>
                    <a:pt x="128397" y="212598"/>
                  </a:lnTo>
                  <a:close/>
                </a:path>
              </a:pathLst>
            </a:custGeom>
            <a:solidFill>
              <a:schemeClr val="accent1"/>
            </a:solidFill>
            <a:ln w="9525"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6D296CDB-E2DF-7939-2D95-AE916AC01F81}"/>
                </a:ext>
              </a:extLst>
            </p:cNvPr>
            <p:cNvSpPr/>
            <p:nvPr/>
          </p:nvSpPr>
          <p:spPr>
            <a:xfrm>
              <a:off x="5299538" y="5826802"/>
              <a:ext cx="76200" cy="85343"/>
            </a:xfrm>
            <a:custGeom>
              <a:avLst/>
              <a:gdLst>
                <a:gd name="connsiteX0" fmla="*/ 30194 w 76200"/>
                <a:gd name="connsiteY0" fmla="*/ 85344 h 85343"/>
                <a:gd name="connsiteX1" fmla="*/ 0 w 76200"/>
                <a:gd name="connsiteY1" fmla="*/ 0 h 85343"/>
                <a:gd name="connsiteX2" fmla="*/ 17812 w 76200"/>
                <a:gd name="connsiteY2" fmla="*/ 0 h 85343"/>
                <a:gd name="connsiteX3" fmla="*/ 36576 w 76200"/>
                <a:gd name="connsiteY3" fmla="*/ 55816 h 85343"/>
                <a:gd name="connsiteX4" fmla="*/ 38291 w 76200"/>
                <a:gd name="connsiteY4" fmla="*/ 61627 h 85343"/>
                <a:gd name="connsiteX5" fmla="*/ 39910 w 76200"/>
                <a:gd name="connsiteY5" fmla="*/ 55816 h 85343"/>
                <a:gd name="connsiteX6" fmla="*/ 58674 w 76200"/>
                <a:gd name="connsiteY6" fmla="*/ 0 h 85343"/>
                <a:gd name="connsiteX7" fmla="*/ 76200 w 76200"/>
                <a:gd name="connsiteY7" fmla="*/ 0 h 85343"/>
                <a:gd name="connsiteX8" fmla="*/ 46101 w 76200"/>
                <a:gd name="connsiteY8" fmla="*/ 85344 h 85343"/>
                <a:gd name="connsiteX9" fmla="*/ 30289 w 76200"/>
                <a:gd name="connsiteY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343">
                  <a:moveTo>
                    <a:pt x="30194" y="85344"/>
                  </a:moveTo>
                  <a:lnTo>
                    <a:pt x="0" y="0"/>
                  </a:lnTo>
                  <a:lnTo>
                    <a:pt x="17812" y="0"/>
                  </a:lnTo>
                  <a:lnTo>
                    <a:pt x="36576" y="55816"/>
                  </a:lnTo>
                  <a:cubicBezTo>
                    <a:pt x="37052" y="57245"/>
                    <a:pt x="37624" y="59246"/>
                    <a:pt x="38291" y="61627"/>
                  </a:cubicBezTo>
                  <a:cubicBezTo>
                    <a:pt x="38576" y="60198"/>
                    <a:pt x="39148" y="58198"/>
                    <a:pt x="39910" y="55816"/>
                  </a:cubicBezTo>
                  <a:lnTo>
                    <a:pt x="58674" y="0"/>
                  </a:lnTo>
                  <a:lnTo>
                    <a:pt x="76200" y="0"/>
                  </a:lnTo>
                  <a:lnTo>
                    <a:pt x="46101" y="85344"/>
                  </a:lnTo>
                  <a:lnTo>
                    <a:pt x="30289" y="85344"/>
                  </a:lnTo>
                  <a:close/>
                </a:path>
              </a:pathLst>
            </a:custGeom>
            <a:solidFill>
              <a:srgbClr val="291D5B"/>
            </a:solidFill>
            <a:ln w="9525"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72A87FE7-34D0-21E8-4E71-88843B4F6354}"/>
                </a:ext>
              </a:extLst>
            </p:cNvPr>
            <p:cNvSpPr/>
            <p:nvPr/>
          </p:nvSpPr>
          <p:spPr>
            <a:xfrm>
              <a:off x="5389168" y="5826802"/>
              <a:ext cx="79152" cy="86772"/>
            </a:xfrm>
            <a:custGeom>
              <a:avLst/>
              <a:gdLst>
                <a:gd name="connsiteX0" fmla="*/ 79153 w 79152"/>
                <a:gd name="connsiteY0" fmla="*/ 85344 h 86772"/>
                <a:gd name="connsiteX1" fmla="*/ 62675 w 79152"/>
                <a:gd name="connsiteY1" fmla="*/ 85344 h 86772"/>
                <a:gd name="connsiteX2" fmla="*/ 62675 w 79152"/>
                <a:gd name="connsiteY2" fmla="*/ 41434 h 86772"/>
                <a:gd name="connsiteX3" fmla="*/ 62960 w 79152"/>
                <a:gd name="connsiteY3" fmla="*/ 34766 h 86772"/>
                <a:gd name="connsiteX4" fmla="*/ 60388 w 79152"/>
                <a:gd name="connsiteY4" fmla="*/ 41434 h 86772"/>
                <a:gd name="connsiteX5" fmla="*/ 39624 w 79152"/>
                <a:gd name="connsiteY5" fmla="*/ 86773 h 86772"/>
                <a:gd name="connsiteX6" fmla="*/ 18764 w 79152"/>
                <a:gd name="connsiteY6" fmla="*/ 41434 h 86772"/>
                <a:gd name="connsiteX7" fmla="*/ 16192 w 79152"/>
                <a:gd name="connsiteY7" fmla="*/ 34766 h 86772"/>
                <a:gd name="connsiteX8" fmla="*/ 16478 w 79152"/>
                <a:gd name="connsiteY8" fmla="*/ 41434 h 86772"/>
                <a:gd name="connsiteX9" fmla="*/ 16478 w 79152"/>
                <a:gd name="connsiteY9" fmla="*/ 85344 h 86772"/>
                <a:gd name="connsiteX10" fmla="*/ 0 w 79152"/>
                <a:gd name="connsiteY10" fmla="*/ 85344 h 86772"/>
                <a:gd name="connsiteX11" fmla="*/ 0 w 79152"/>
                <a:gd name="connsiteY11" fmla="*/ 0 h 86772"/>
                <a:gd name="connsiteX12" fmla="*/ 16669 w 79152"/>
                <a:gd name="connsiteY12" fmla="*/ 0 h 86772"/>
                <a:gd name="connsiteX13" fmla="*/ 37624 w 79152"/>
                <a:gd name="connsiteY13" fmla="*/ 47054 h 86772"/>
                <a:gd name="connsiteX14" fmla="*/ 39814 w 79152"/>
                <a:gd name="connsiteY14" fmla="*/ 52864 h 86772"/>
                <a:gd name="connsiteX15" fmla="*/ 42005 w 79152"/>
                <a:gd name="connsiteY15" fmla="*/ 47054 h 86772"/>
                <a:gd name="connsiteX16" fmla="*/ 63341 w 79152"/>
                <a:gd name="connsiteY16" fmla="*/ 0 h 86772"/>
                <a:gd name="connsiteX17" fmla="*/ 79058 w 79152"/>
                <a:gd name="connsiteY17" fmla="*/ 0 h 86772"/>
                <a:gd name="connsiteX18" fmla="*/ 79058 w 79152"/>
                <a:gd name="connsiteY18" fmla="*/ 85344 h 8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52" h="86772">
                  <a:moveTo>
                    <a:pt x="79153" y="85344"/>
                  </a:moveTo>
                  <a:lnTo>
                    <a:pt x="62675" y="85344"/>
                  </a:lnTo>
                  <a:lnTo>
                    <a:pt x="62675" y="41434"/>
                  </a:lnTo>
                  <a:cubicBezTo>
                    <a:pt x="62675" y="39529"/>
                    <a:pt x="62675" y="37338"/>
                    <a:pt x="62960" y="34766"/>
                  </a:cubicBezTo>
                  <a:cubicBezTo>
                    <a:pt x="62008" y="37624"/>
                    <a:pt x="61150" y="39814"/>
                    <a:pt x="60388" y="41434"/>
                  </a:cubicBezTo>
                  <a:lnTo>
                    <a:pt x="39624" y="86773"/>
                  </a:lnTo>
                  <a:lnTo>
                    <a:pt x="18764" y="41434"/>
                  </a:lnTo>
                  <a:cubicBezTo>
                    <a:pt x="18002" y="39814"/>
                    <a:pt x="17145" y="37624"/>
                    <a:pt x="16192" y="34766"/>
                  </a:cubicBezTo>
                  <a:cubicBezTo>
                    <a:pt x="16383" y="37338"/>
                    <a:pt x="16478" y="39624"/>
                    <a:pt x="16478" y="41434"/>
                  </a:cubicBezTo>
                  <a:lnTo>
                    <a:pt x="16478" y="85344"/>
                  </a:lnTo>
                  <a:lnTo>
                    <a:pt x="0" y="85344"/>
                  </a:lnTo>
                  <a:lnTo>
                    <a:pt x="0" y="0"/>
                  </a:lnTo>
                  <a:lnTo>
                    <a:pt x="16669" y="0"/>
                  </a:lnTo>
                  <a:lnTo>
                    <a:pt x="37624" y="47054"/>
                  </a:lnTo>
                  <a:cubicBezTo>
                    <a:pt x="38290" y="48577"/>
                    <a:pt x="38957" y="50578"/>
                    <a:pt x="39814" y="52864"/>
                  </a:cubicBezTo>
                  <a:cubicBezTo>
                    <a:pt x="40672" y="50482"/>
                    <a:pt x="41338" y="48577"/>
                    <a:pt x="42005" y="47054"/>
                  </a:cubicBezTo>
                  <a:lnTo>
                    <a:pt x="63341" y="0"/>
                  </a:lnTo>
                  <a:lnTo>
                    <a:pt x="79058" y="0"/>
                  </a:lnTo>
                  <a:lnTo>
                    <a:pt x="79058" y="85344"/>
                  </a:lnTo>
                  <a:close/>
                </a:path>
              </a:pathLst>
            </a:custGeom>
            <a:solidFill>
              <a:srgbClr val="291D5B"/>
            </a:solidFill>
            <a:ln w="9525"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D96A02FB-B1F9-17C9-34F6-894FAC294509}"/>
                </a:ext>
              </a:extLst>
            </p:cNvPr>
            <p:cNvSpPr/>
            <p:nvPr/>
          </p:nvSpPr>
          <p:spPr>
            <a:xfrm>
              <a:off x="5487847" y="5826802"/>
              <a:ext cx="68008" cy="85343"/>
            </a:xfrm>
            <a:custGeom>
              <a:avLst/>
              <a:gdLst>
                <a:gd name="connsiteX0" fmla="*/ 0 w 68008"/>
                <a:gd name="connsiteY0" fmla="*/ 0 h 85343"/>
                <a:gd name="connsiteX1" fmla="*/ 37433 w 68008"/>
                <a:gd name="connsiteY1" fmla="*/ 0 h 85343"/>
                <a:gd name="connsiteX2" fmla="*/ 58483 w 68008"/>
                <a:gd name="connsiteY2" fmla="*/ 6477 h 85343"/>
                <a:gd name="connsiteX3" fmla="*/ 65056 w 68008"/>
                <a:gd name="connsiteY3" fmla="*/ 22860 h 85343"/>
                <a:gd name="connsiteX4" fmla="*/ 54673 w 68008"/>
                <a:gd name="connsiteY4" fmla="*/ 40291 h 85343"/>
                <a:gd name="connsiteX5" fmla="*/ 64675 w 68008"/>
                <a:gd name="connsiteY5" fmla="*/ 48196 h 85343"/>
                <a:gd name="connsiteX6" fmla="*/ 68008 w 68008"/>
                <a:gd name="connsiteY6" fmla="*/ 59912 h 85343"/>
                <a:gd name="connsiteX7" fmla="*/ 60960 w 68008"/>
                <a:gd name="connsiteY7" fmla="*/ 77819 h 85343"/>
                <a:gd name="connsiteX8" fmla="*/ 39148 w 68008"/>
                <a:gd name="connsiteY8" fmla="*/ 85344 h 85343"/>
                <a:gd name="connsiteX9" fmla="*/ 0 w 68008"/>
                <a:gd name="connsiteY9" fmla="*/ 85344 h 85343"/>
                <a:gd name="connsiteX10" fmla="*/ 0 w 68008"/>
                <a:gd name="connsiteY10" fmla="*/ 0 h 85343"/>
                <a:gd name="connsiteX11" fmla="*/ 35528 w 68008"/>
                <a:gd name="connsiteY11" fmla="*/ 33528 h 85343"/>
                <a:gd name="connsiteX12" fmla="*/ 45244 w 68008"/>
                <a:gd name="connsiteY12" fmla="*/ 31051 h 85343"/>
                <a:gd name="connsiteX13" fmla="*/ 48482 w 68008"/>
                <a:gd name="connsiteY13" fmla="*/ 24384 h 85343"/>
                <a:gd name="connsiteX14" fmla="*/ 37719 w 68008"/>
                <a:gd name="connsiteY14" fmla="*/ 15335 h 85343"/>
                <a:gd name="connsiteX15" fmla="*/ 16478 w 68008"/>
                <a:gd name="connsiteY15" fmla="*/ 15335 h 85343"/>
                <a:gd name="connsiteX16" fmla="*/ 16478 w 68008"/>
                <a:gd name="connsiteY16" fmla="*/ 33528 h 85343"/>
                <a:gd name="connsiteX17" fmla="*/ 35528 w 68008"/>
                <a:gd name="connsiteY17" fmla="*/ 33528 h 85343"/>
                <a:gd name="connsiteX18" fmla="*/ 40005 w 68008"/>
                <a:gd name="connsiteY18" fmla="*/ 70009 h 85343"/>
                <a:gd name="connsiteX19" fmla="*/ 48673 w 68008"/>
                <a:gd name="connsiteY19" fmla="*/ 67056 h 85343"/>
                <a:gd name="connsiteX20" fmla="*/ 51340 w 68008"/>
                <a:gd name="connsiteY20" fmla="*/ 60007 h 85343"/>
                <a:gd name="connsiteX21" fmla="*/ 36576 w 68008"/>
                <a:gd name="connsiteY21" fmla="*/ 48863 h 85343"/>
                <a:gd name="connsiteX22" fmla="*/ 16478 w 68008"/>
                <a:gd name="connsiteY22" fmla="*/ 48863 h 85343"/>
                <a:gd name="connsiteX23" fmla="*/ 16478 w 68008"/>
                <a:gd name="connsiteY23" fmla="*/ 69913 h 85343"/>
                <a:gd name="connsiteX24" fmla="*/ 40005 w 68008"/>
                <a:gd name="connsiteY24" fmla="*/ 69913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008" h="85343">
                  <a:moveTo>
                    <a:pt x="0" y="0"/>
                  </a:moveTo>
                  <a:lnTo>
                    <a:pt x="37433" y="0"/>
                  </a:lnTo>
                  <a:cubicBezTo>
                    <a:pt x="47149" y="0"/>
                    <a:pt x="54102" y="2191"/>
                    <a:pt x="58483" y="6477"/>
                  </a:cubicBezTo>
                  <a:cubicBezTo>
                    <a:pt x="62865" y="10858"/>
                    <a:pt x="65056" y="16288"/>
                    <a:pt x="65056" y="22860"/>
                  </a:cubicBezTo>
                  <a:cubicBezTo>
                    <a:pt x="65056" y="31242"/>
                    <a:pt x="61627" y="37052"/>
                    <a:pt x="54673" y="40291"/>
                  </a:cubicBezTo>
                  <a:cubicBezTo>
                    <a:pt x="59150" y="41910"/>
                    <a:pt x="62484" y="44577"/>
                    <a:pt x="64675" y="48196"/>
                  </a:cubicBezTo>
                  <a:cubicBezTo>
                    <a:pt x="66865" y="51816"/>
                    <a:pt x="68008" y="55721"/>
                    <a:pt x="68008" y="59912"/>
                  </a:cubicBezTo>
                  <a:cubicBezTo>
                    <a:pt x="68008" y="66865"/>
                    <a:pt x="65627" y="72771"/>
                    <a:pt x="60960" y="77819"/>
                  </a:cubicBezTo>
                  <a:cubicBezTo>
                    <a:pt x="56197" y="82772"/>
                    <a:pt x="48958" y="85344"/>
                    <a:pt x="39148" y="85344"/>
                  </a:cubicBezTo>
                  <a:lnTo>
                    <a:pt x="0" y="85344"/>
                  </a:lnTo>
                  <a:lnTo>
                    <a:pt x="0" y="0"/>
                  </a:lnTo>
                  <a:close/>
                  <a:moveTo>
                    <a:pt x="35528" y="33528"/>
                  </a:moveTo>
                  <a:cubicBezTo>
                    <a:pt x="39814" y="33528"/>
                    <a:pt x="43053" y="32766"/>
                    <a:pt x="45244" y="31051"/>
                  </a:cubicBezTo>
                  <a:cubicBezTo>
                    <a:pt x="47434" y="29432"/>
                    <a:pt x="48482" y="27241"/>
                    <a:pt x="48482" y="24384"/>
                  </a:cubicBezTo>
                  <a:cubicBezTo>
                    <a:pt x="48482" y="18383"/>
                    <a:pt x="44863" y="15335"/>
                    <a:pt x="37719" y="15335"/>
                  </a:cubicBezTo>
                  <a:lnTo>
                    <a:pt x="16478" y="15335"/>
                  </a:lnTo>
                  <a:lnTo>
                    <a:pt x="16478" y="33528"/>
                  </a:lnTo>
                  <a:lnTo>
                    <a:pt x="35528" y="33528"/>
                  </a:lnTo>
                  <a:close/>
                  <a:moveTo>
                    <a:pt x="40005" y="70009"/>
                  </a:moveTo>
                  <a:cubicBezTo>
                    <a:pt x="44005" y="70009"/>
                    <a:pt x="46863" y="69056"/>
                    <a:pt x="48673" y="67056"/>
                  </a:cubicBezTo>
                  <a:cubicBezTo>
                    <a:pt x="50482" y="65056"/>
                    <a:pt x="51340" y="62674"/>
                    <a:pt x="51340" y="60007"/>
                  </a:cubicBezTo>
                  <a:cubicBezTo>
                    <a:pt x="51340" y="52578"/>
                    <a:pt x="46387" y="48863"/>
                    <a:pt x="36576" y="48863"/>
                  </a:cubicBezTo>
                  <a:lnTo>
                    <a:pt x="16478" y="48863"/>
                  </a:lnTo>
                  <a:lnTo>
                    <a:pt x="16478" y="69913"/>
                  </a:lnTo>
                  <a:lnTo>
                    <a:pt x="40005" y="69913"/>
                  </a:lnTo>
                  <a:close/>
                </a:path>
              </a:pathLst>
            </a:custGeom>
            <a:solidFill>
              <a:srgbClr val="291D5B"/>
            </a:solidFill>
            <a:ln w="9525"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B539FD83-90EC-A734-6CD7-EDC03058D413}"/>
                </a:ext>
              </a:extLst>
            </p:cNvPr>
            <p:cNvSpPr/>
            <p:nvPr/>
          </p:nvSpPr>
          <p:spPr>
            <a:xfrm>
              <a:off x="5569191" y="5825278"/>
              <a:ext cx="75342" cy="88391"/>
            </a:xfrm>
            <a:custGeom>
              <a:avLst/>
              <a:gdLst>
                <a:gd name="connsiteX0" fmla="*/ 52197 w 75342"/>
                <a:gd name="connsiteY0" fmla="*/ 85820 h 88391"/>
                <a:gd name="connsiteX1" fmla="*/ 37719 w 75342"/>
                <a:gd name="connsiteY1" fmla="*/ 88392 h 88391"/>
                <a:gd name="connsiteX2" fmla="*/ 23241 w 75342"/>
                <a:gd name="connsiteY2" fmla="*/ 85820 h 88391"/>
                <a:gd name="connsiteX3" fmla="*/ 12478 w 75342"/>
                <a:gd name="connsiteY3" fmla="*/ 78962 h 88391"/>
                <a:gd name="connsiteX4" fmla="*/ 5334 w 75342"/>
                <a:gd name="connsiteY4" fmla="*/ 68866 h 88391"/>
                <a:gd name="connsiteX5" fmla="*/ 1238 w 75342"/>
                <a:gd name="connsiteY5" fmla="*/ 56959 h 88391"/>
                <a:gd name="connsiteX6" fmla="*/ 0 w 75342"/>
                <a:gd name="connsiteY6" fmla="*/ 44196 h 88391"/>
                <a:gd name="connsiteX7" fmla="*/ 1238 w 75342"/>
                <a:gd name="connsiteY7" fmla="*/ 31432 h 88391"/>
                <a:gd name="connsiteX8" fmla="*/ 5334 w 75342"/>
                <a:gd name="connsiteY8" fmla="*/ 19526 h 88391"/>
                <a:gd name="connsiteX9" fmla="*/ 12478 w 75342"/>
                <a:gd name="connsiteY9" fmla="*/ 9430 h 88391"/>
                <a:gd name="connsiteX10" fmla="*/ 23241 w 75342"/>
                <a:gd name="connsiteY10" fmla="*/ 2572 h 88391"/>
                <a:gd name="connsiteX11" fmla="*/ 37719 w 75342"/>
                <a:gd name="connsiteY11" fmla="*/ 0 h 88391"/>
                <a:gd name="connsiteX12" fmla="*/ 52197 w 75342"/>
                <a:gd name="connsiteY12" fmla="*/ 2572 h 88391"/>
                <a:gd name="connsiteX13" fmla="*/ 62960 w 75342"/>
                <a:gd name="connsiteY13" fmla="*/ 9430 h 88391"/>
                <a:gd name="connsiteX14" fmla="*/ 70009 w 75342"/>
                <a:gd name="connsiteY14" fmla="*/ 19526 h 88391"/>
                <a:gd name="connsiteX15" fmla="*/ 74104 w 75342"/>
                <a:gd name="connsiteY15" fmla="*/ 31432 h 88391"/>
                <a:gd name="connsiteX16" fmla="*/ 75342 w 75342"/>
                <a:gd name="connsiteY16" fmla="*/ 44196 h 88391"/>
                <a:gd name="connsiteX17" fmla="*/ 74104 w 75342"/>
                <a:gd name="connsiteY17" fmla="*/ 56959 h 88391"/>
                <a:gd name="connsiteX18" fmla="*/ 70009 w 75342"/>
                <a:gd name="connsiteY18" fmla="*/ 68866 h 88391"/>
                <a:gd name="connsiteX19" fmla="*/ 62960 w 75342"/>
                <a:gd name="connsiteY19" fmla="*/ 78962 h 88391"/>
                <a:gd name="connsiteX20" fmla="*/ 52197 w 75342"/>
                <a:gd name="connsiteY20" fmla="*/ 85820 h 88391"/>
                <a:gd name="connsiteX21" fmla="*/ 37719 w 75342"/>
                <a:gd name="connsiteY21" fmla="*/ 72485 h 88391"/>
                <a:gd name="connsiteX22" fmla="*/ 47244 w 75342"/>
                <a:gd name="connsiteY22" fmla="*/ 69818 h 88391"/>
                <a:gd name="connsiteX23" fmla="*/ 53721 w 75342"/>
                <a:gd name="connsiteY23" fmla="*/ 62865 h 88391"/>
                <a:gd name="connsiteX24" fmla="*/ 57150 w 75342"/>
                <a:gd name="connsiteY24" fmla="*/ 53816 h 88391"/>
                <a:gd name="connsiteX25" fmla="*/ 58293 w 75342"/>
                <a:gd name="connsiteY25" fmla="*/ 44196 h 88391"/>
                <a:gd name="connsiteX26" fmla="*/ 57150 w 75342"/>
                <a:gd name="connsiteY26" fmla="*/ 34195 h 88391"/>
                <a:gd name="connsiteX27" fmla="*/ 53816 w 75342"/>
                <a:gd name="connsiteY27" fmla="*/ 25241 h 88391"/>
                <a:gd name="connsiteX28" fmla="*/ 47434 w 75342"/>
                <a:gd name="connsiteY28" fmla="*/ 18479 h 88391"/>
                <a:gd name="connsiteX29" fmla="*/ 37814 w 75342"/>
                <a:gd name="connsiteY29" fmla="*/ 15907 h 88391"/>
                <a:gd name="connsiteX30" fmla="*/ 28099 w 75342"/>
                <a:gd name="connsiteY30" fmla="*/ 18479 h 88391"/>
                <a:gd name="connsiteX31" fmla="*/ 21622 w 75342"/>
                <a:gd name="connsiteY31" fmla="*/ 25432 h 88391"/>
                <a:gd name="connsiteX32" fmla="*/ 18288 w 75342"/>
                <a:gd name="connsiteY32" fmla="*/ 34480 h 88391"/>
                <a:gd name="connsiteX33" fmla="*/ 17240 w 75342"/>
                <a:gd name="connsiteY33" fmla="*/ 44196 h 88391"/>
                <a:gd name="connsiteX34" fmla="*/ 19050 w 75342"/>
                <a:gd name="connsiteY34" fmla="*/ 57340 h 88391"/>
                <a:gd name="connsiteX35" fmla="*/ 25717 w 75342"/>
                <a:gd name="connsiteY35" fmla="*/ 67913 h 88391"/>
                <a:gd name="connsiteX36" fmla="*/ 37814 w 75342"/>
                <a:gd name="connsiteY36" fmla="*/ 72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342" h="88391">
                  <a:moveTo>
                    <a:pt x="52197" y="85820"/>
                  </a:moveTo>
                  <a:cubicBezTo>
                    <a:pt x="47815" y="87535"/>
                    <a:pt x="43053" y="88392"/>
                    <a:pt x="37719" y="88392"/>
                  </a:cubicBezTo>
                  <a:cubicBezTo>
                    <a:pt x="32385" y="88392"/>
                    <a:pt x="27622" y="87535"/>
                    <a:pt x="23241" y="85820"/>
                  </a:cubicBezTo>
                  <a:cubicBezTo>
                    <a:pt x="18859" y="84106"/>
                    <a:pt x="15335" y="81820"/>
                    <a:pt x="12478" y="78962"/>
                  </a:cubicBezTo>
                  <a:cubicBezTo>
                    <a:pt x="9715" y="76105"/>
                    <a:pt x="7334" y="72771"/>
                    <a:pt x="5334" y="68866"/>
                  </a:cubicBezTo>
                  <a:cubicBezTo>
                    <a:pt x="3429" y="65056"/>
                    <a:pt x="2000" y="61055"/>
                    <a:pt x="1238" y="56959"/>
                  </a:cubicBezTo>
                  <a:cubicBezTo>
                    <a:pt x="381" y="52864"/>
                    <a:pt x="0" y="48578"/>
                    <a:pt x="0" y="44196"/>
                  </a:cubicBezTo>
                  <a:cubicBezTo>
                    <a:pt x="0" y="39814"/>
                    <a:pt x="381" y="35528"/>
                    <a:pt x="1238" y="31432"/>
                  </a:cubicBezTo>
                  <a:cubicBezTo>
                    <a:pt x="2000" y="27337"/>
                    <a:pt x="3429" y="23336"/>
                    <a:pt x="5334" y="19526"/>
                  </a:cubicBezTo>
                  <a:cubicBezTo>
                    <a:pt x="7239" y="15716"/>
                    <a:pt x="9620" y="12382"/>
                    <a:pt x="12478" y="9430"/>
                  </a:cubicBezTo>
                  <a:cubicBezTo>
                    <a:pt x="15335" y="6572"/>
                    <a:pt x="18859" y="4286"/>
                    <a:pt x="23241" y="2572"/>
                  </a:cubicBezTo>
                  <a:cubicBezTo>
                    <a:pt x="27622" y="857"/>
                    <a:pt x="32385" y="0"/>
                    <a:pt x="37719" y="0"/>
                  </a:cubicBezTo>
                  <a:cubicBezTo>
                    <a:pt x="43053" y="0"/>
                    <a:pt x="47815" y="857"/>
                    <a:pt x="52197" y="2572"/>
                  </a:cubicBezTo>
                  <a:cubicBezTo>
                    <a:pt x="56578" y="4286"/>
                    <a:pt x="60103" y="6572"/>
                    <a:pt x="62960" y="9430"/>
                  </a:cubicBezTo>
                  <a:cubicBezTo>
                    <a:pt x="65722" y="12287"/>
                    <a:pt x="68104" y="15716"/>
                    <a:pt x="70009" y="19526"/>
                  </a:cubicBezTo>
                  <a:cubicBezTo>
                    <a:pt x="71914" y="23336"/>
                    <a:pt x="73247" y="27337"/>
                    <a:pt x="74104" y="31432"/>
                  </a:cubicBezTo>
                  <a:cubicBezTo>
                    <a:pt x="74866" y="35528"/>
                    <a:pt x="75342" y="39814"/>
                    <a:pt x="75342" y="44196"/>
                  </a:cubicBezTo>
                  <a:cubicBezTo>
                    <a:pt x="75342" y="48578"/>
                    <a:pt x="74962" y="52864"/>
                    <a:pt x="74104" y="56959"/>
                  </a:cubicBezTo>
                  <a:cubicBezTo>
                    <a:pt x="73342" y="61055"/>
                    <a:pt x="71914" y="65056"/>
                    <a:pt x="70009" y="68866"/>
                  </a:cubicBezTo>
                  <a:cubicBezTo>
                    <a:pt x="68104" y="72676"/>
                    <a:pt x="65722" y="76009"/>
                    <a:pt x="62960" y="78962"/>
                  </a:cubicBezTo>
                  <a:cubicBezTo>
                    <a:pt x="60198" y="81820"/>
                    <a:pt x="56578" y="84106"/>
                    <a:pt x="52197" y="85820"/>
                  </a:cubicBezTo>
                  <a:moveTo>
                    <a:pt x="37719" y="72485"/>
                  </a:moveTo>
                  <a:cubicBezTo>
                    <a:pt x="41338" y="72485"/>
                    <a:pt x="44482" y="71628"/>
                    <a:pt x="47244" y="69818"/>
                  </a:cubicBezTo>
                  <a:cubicBezTo>
                    <a:pt x="50006" y="68104"/>
                    <a:pt x="52197" y="65722"/>
                    <a:pt x="53721" y="62865"/>
                  </a:cubicBezTo>
                  <a:cubicBezTo>
                    <a:pt x="55245" y="60007"/>
                    <a:pt x="56388" y="56959"/>
                    <a:pt x="57150" y="53816"/>
                  </a:cubicBezTo>
                  <a:cubicBezTo>
                    <a:pt x="57912" y="50673"/>
                    <a:pt x="58293" y="47434"/>
                    <a:pt x="58293" y="44196"/>
                  </a:cubicBezTo>
                  <a:cubicBezTo>
                    <a:pt x="58293" y="40672"/>
                    <a:pt x="57912" y="37338"/>
                    <a:pt x="57150" y="34195"/>
                  </a:cubicBezTo>
                  <a:cubicBezTo>
                    <a:pt x="56388" y="31051"/>
                    <a:pt x="55340" y="28004"/>
                    <a:pt x="53816" y="25241"/>
                  </a:cubicBezTo>
                  <a:cubicBezTo>
                    <a:pt x="52292" y="22479"/>
                    <a:pt x="50197" y="20193"/>
                    <a:pt x="47434" y="18479"/>
                  </a:cubicBezTo>
                  <a:cubicBezTo>
                    <a:pt x="44672" y="16764"/>
                    <a:pt x="41434" y="15907"/>
                    <a:pt x="37814" y="15907"/>
                  </a:cubicBezTo>
                  <a:cubicBezTo>
                    <a:pt x="34195" y="15907"/>
                    <a:pt x="30956" y="16764"/>
                    <a:pt x="28099" y="18479"/>
                  </a:cubicBezTo>
                  <a:cubicBezTo>
                    <a:pt x="25336" y="20193"/>
                    <a:pt x="23146" y="22574"/>
                    <a:pt x="21622" y="25432"/>
                  </a:cubicBezTo>
                  <a:cubicBezTo>
                    <a:pt x="20098" y="28289"/>
                    <a:pt x="19050" y="31337"/>
                    <a:pt x="18288" y="34480"/>
                  </a:cubicBezTo>
                  <a:cubicBezTo>
                    <a:pt x="17526" y="37624"/>
                    <a:pt x="17240" y="40862"/>
                    <a:pt x="17240" y="44196"/>
                  </a:cubicBezTo>
                  <a:cubicBezTo>
                    <a:pt x="17240" y="48958"/>
                    <a:pt x="17812" y="53340"/>
                    <a:pt x="19050" y="57340"/>
                  </a:cubicBezTo>
                  <a:cubicBezTo>
                    <a:pt x="20288" y="61436"/>
                    <a:pt x="22479" y="64960"/>
                    <a:pt x="25717" y="67913"/>
                  </a:cubicBezTo>
                  <a:cubicBezTo>
                    <a:pt x="28956" y="70961"/>
                    <a:pt x="32956" y="72390"/>
                    <a:pt x="37814" y="72390"/>
                  </a:cubicBezTo>
                </a:path>
              </a:pathLst>
            </a:custGeom>
            <a:solidFill>
              <a:srgbClr val="291D5B"/>
            </a:solidFill>
            <a:ln w="9525"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1DFD17E9-68F0-8EBD-061A-87A2EB6EFE39}"/>
                </a:ext>
              </a:extLst>
            </p:cNvPr>
            <p:cNvSpPr/>
            <p:nvPr/>
          </p:nvSpPr>
          <p:spPr>
            <a:xfrm>
              <a:off x="5752452" y="5826802"/>
              <a:ext cx="68675" cy="85343"/>
            </a:xfrm>
            <a:custGeom>
              <a:avLst/>
              <a:gdLst>
                <a:gd name="connsiteX0" fmla="*/ 52197 w 68675"/>
                <a:gd name="connsiteY0" fmla="*/ 85344 h 85343"/>
                <a:gd name="connsiteX1" fmla="*/ 52197 w 68675"/>
                <a:gd name="connsiteY1" fmla="*/ 49244 h 85343"/>
                <a:gd name="connsiteX2" fmla="*/ 16478 w 68675"/>
                <a:gd name="connsiteY2" fmla="*/ 49244 h 85343"/>
                <a:gd name="connsiteX3" fmla="*/ 16478 w 68675"/>
                <a:gd name="connsiteY3" fmla="*/ 85344 h 85343"/>
                <a:gd name="connsiteX4" fmla="*/ 0 w 68675"/>
                <a:gd name="connsiteY4" fmla="*/ 85344 h 85343"/>
                <a:gd name="connsiteX5" fmla="*/ 0 w 68675"/>
                <a:gd name="connsiteY5" fmla="*/ 0 h 85343"/>
                <a:gd name="connsiteX6" fmla="*/ 16478 w 68675"/>
                <a:gd name="connsiteY6" fmla="*/ 0 h 85343"/>
                <a:gd name="connsiteX7" fmla="*/ 16478 w 68675"/>
                <a:gd name="connsiteY7" fmla="*/ 33718 h 85343"/>
                <a:gd name="connsiteX8" fmla="*/ 52197 w 68675"/>
                <a:gd name="connsiteY8" fmla="*/ 33718 h 85343"/>
                <a:gd name="connsiteX9" fmla="*/ 52197 w 68675"/>
                <a:gd name="connsiteY9" fmla="*/ 0 h 85343"/>
                <a:gd name="connsiteX10" fmla="*/ 68675 w 68675"/>
                <a:gd name="connsiteY10" fmla="*/ 0 h 85343"/>
                <a:gd name="connsiteX11" fmla="*/ 68675 w 68675"/>
                <a:gd name="connsiteY11" fmla="*/ 85344 h 85343"/>
                <a:gd name="connsiteX12" fmla="*/ 52197 w 68675"/>
                <a:gd name="connsiteY12"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675" h="85343">
                  <a:moveTo>
                    <a:pt x="52197" y="85344"/>
                  </a:moveTo>
                  <a:lnTo>
                    <a:pt x="52197" y="49244"/>
                  </a:lnTo>
                  <a:lnTo>
                    <a:pt x="16478" y="49244"/>
                  </a:lnTo>
                  <a:lnTo>
                    <a:pt x="16478" y="85344"/>
                  </a:lnTo>
                  <a:lnTo>
                    <a:pt x="0" y="85344"/>
                  </a:lnTo>
                  <a:lnTo>
                    <a:pt x="0" y="0"/>
                  </a:lnTo>
                  <a:lnTo>
                    <a:pt x="16478" y="0"/>
                  </a:lnTo>
                  <a:lnTo>
                    <a:pt x="16478" y="33718"/>
                  </a:lnTo>
                  <a:lnTo>
                    <a:pt x="52197" y="33718"/>
                  </a:lnTo>
                  <a:lnTo>
                    <a:pt x="52197" y="0"/>
                  </a:lnTo>
                  <a:lnTo>
                    <a:pt x="68675" y="0"/>
                  </a:lnTo>
                  <a:lnTo>
                    <a:pt x="68675" y="85344"/>
                  </a:lnTo>
                  <a:lnTo>
                    <a:pt x="52197" y="85344"/>
                  </a:lnTo>
                  <a:close/>
                </a:path>
              </a:pathLst>
            </a:custGeom>
            <a:solidFill>
              <a:srgbClr val="291D5B"/>
            </a:solidFill>
            <a:ln w="9525"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B6458B26-88C4-E47A-CAB8-90986600505A}"/>
                </a:ext>
              </a:extLst>
            </p:cNvPr>
            <p:cNvSpPr/>
            <p:nvPr/>
          </p:nvSpPr>
          <p:spPr>
            <a:xfrm>
              <a:off x="5834747" y="5826802"/>
              <a:ext cx="81438" cy="85343"/>
            </a:xfrm>
            <a:custGeom>
              <a:avLst/>
              <a:gdLst>
                <a:gd name="connsiteX0" fmla="*/ 63818 w 81438"/>
                <a:gd name="connsiteY0" fmla="*/ 85344 h 85343"/>
                <a:gd name="connsiteX1" fmla="*/ 57245 w 81438"/>
                <a:gd name="connsiteY1" fmla="*/ 67627 h 85343"/>
                <a:gd name="connsiteX2" fmla="*/ 24289 w 81438"/>
                <a:gd name="connsiteY2" fmla="*/ 67627 h 85343"/>
                <a:gd name="connsiteX3" fmla="*/ 17717 w 81438"/>
                <a:gd name="connsiteY3" fmla="*/ 85344 h 85343"/>
                <a:gd name="connsiteX4" fmla="*/ 0 w 81438"/>
                <a:gd name="connsiteY4" fmla="*/ 85344 h 85343"/>
                <a:gd name="connsiteX5" fmla="*/ 32671 w 81438"/>
                <a:gd name="connsiteY5" fmla="*/ 0 h 85343"/>
                <a:gd name="connsiteX6" fmla="*/ 48768 w 81438"/>
                <a:gd name="connsiteY6" fmla="*/ 0 h 85343"/>
                <a:gd name="connsiteX7" fmla="*/ 81439 w 81438"/>
                <a:gd name="connsiteY7" fmla="*/ 85344 h 85343"/>
                <a:gd name="connsiteX8" fmla="*/ 63722 w 81438"/>
                <a:gd name="connsiteY8" fmla="*/ 85344 h 85343"/>
                <a:gd name="connsiteX9" fmla="*/ 51911 w 81438"/>
                <a:gd name="connsiteY9" fmla="*/ 52673 h 85343"/>
                <a:gd name="connsiteX10" fmla="*/ 43529 w 81438"/>
                <a:gd name="connsiteY10" fmla="*/ 30480 h 85343"/>
                <a:gd name="connsiteX11" fmla="*/ 40862 w 81438"/>
                <a:gd name="connsiteY11" fmla="*/ 22765 h 85343"/>
                <a:gd name="connsiteX12" fmla="*/ 38195 w 81438"/>
                <a:gd name="connsiteY12" fmla="*/ 30480 h 85343"/>
                <a:gd name="connsiteX13" fmla="*/ 29813 w 81438"/>
                <a:gd name="connsiteY13" fmla="*/ 52673 h 85343"/>
                <a:gd name="connsiteX14" fmla="*/ 52007 w 81438"/>
                <a:gd name="connsiteY14" fmla="*/ 52673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38" h="85343">
                  <a:moveTo>
                    <a:pt x="63818" y="85344"/>
                  </a:moveTo>
                  <a:lnTo>
                    <a:pt x="57245" y="67627"/>
                  </a:lnTo>
                  <a:lnTo>
                    <a:pt x="24289" y="67627"/>
                  </a:lnTo>
                  <a:lnTo>
                    <a:pt x="17717" y="85344"/>
                  </a:lnTo>
                  <a:lnTo>
                    <a:pt x="0" y="85344"/>
                  </a:lnTo>
                  <a:lnTo>
                    <a:pt x="32671" y="0"/>
                  </a:lnTo>
                  <a:lnTo>
                    <a:pt x="48768" y="0"/>
                  </a:lnTo>
                  <a:lnTo>
                    <a:pt x="81439" y="85344"/>
                  </a:lnTo>
                  <a:lnTo>
                    <a:pt x="63722" y="85344"/>
                  </a:lnTo>
                  <a:close/>
                  <a:moveTo>
                    <a:pt x="51911" y="52673"/>
                  </a:moveTo>
                  <a:lnTo>
                    <a:pt x="43529" y="30480"/>
                  </a:lnTo>
                  <a:cubicBezTo>
                    <a:pt x="42196" y="27241"/>
                    <a:pt x="41338" y="24670"/>
                    <a:pt x="40862" y="22765"/>
                  </a:cubicBezTo>
                  <a:cubicBezTo>
                    <a:pt x="40386" y="24670"/>
                    <a:pt x="39529" y="27146"/>
                    <a:pt x="38195" y="30480"/>
                  </a:cubicBezTo>
                  <a:lnTo>
                    <a:pt x="29813" y="52673"/>
                  </a:lnTo>
                  <a:lnTo>
                    <a:pt x="52007" y="52673"/>
                  </a:lnTo>
                  <a:close/>
                </a:path>
              </a:pathLst>
            </a:custGeom>
            <a:solidFill>
              <a:srgbClr val="291D5B"/>
            </a:solidFill>
            <a:ln w="9525"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6424EBA3-44FD-0CF9-5EA9-E316B6D00984}"/>
                </a:ext>
              </a:extLst>
            </p:cNvPr>
            <p:cNvSpPr/>
            <p:nvPr/>
          </p:nvSpPr>
          <p:spPr>
            <a:xfrm>
              <a:off x="5923711" y="5826802"/>
              <a:ext cx="76295" cy="85343"/>
            </a:xfrm>
            <a:custGeom>
              <a:avLst/>
              <a:gdLst>
                <a:gd name="connsiteX0" fmla="*/ 30290 w 76295"/>
                <a:gd name="connsiteY0" fmla="*/ 85344 h 85343"/>
                <a:gd name="connsiteX1" fmla="*/ 0 w 76295"/>
                <a:gd name="connsiteY1" fmla="*/ 0 h 85343"/>
                <a:gd name="connsiteX2" fmla="*/ 17812 w 76295"/>
                <a:gd name="connsiteY2" fmla="*/ 0 h 85343"/>
                <a:gd name="connsiteX3" fmla="*/ 36576 w 76295"/>
                <a:gd name="connsiteY3" fmla="*/ 55816 h 85343"/>
                <a:gd name="connsiteX4" fmla="*/ 38291 w 76295"/>
                <a:gd name="connsiteY4" fmla="*/ 61627 h 85343"/>
                <a:gd name="connsiteX5" fmla="*/ 39910 w 76295"/>
                <a:gd name="connsiteY5" fmla="*/ 55816 h 85343"/>
                <a:gd name="connsiteX6" fmla="*/ 58674 w 76295"/>
                <a:gd name="connsiteY6" fmla="*/ 0 h 85343"/>
                <a:gd name="connsiteX7" fmla="*/ 76295 w 76295"/>
                <a:gd name="connsiteY7" fmla="*/ 0 h 85343"/>
                <a:gd name="connsiteX8" fmla="*/ 46196 w 76295"/>
                <a:gd name="connsiteY8" fmla="*/ 85344 h 85343"/>
                <a:gd name="connsiteX9" fmla="*/ 30385 w 76295"/>
                <a:gd name="connsiteY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95" h="85343">
                  <a:moveTo>
                    <a:pt x="30290" y="85344"/>
                  </a:moveTo>
                  <a:lnTo>
                    <a:pt x="0" y="0"/>
                  </a:lnTo>
                  <a:lnTo>
                    <a:pt x="17812" y="0"/>
                  </a:lnTo>
                  <a:lnTo>
                    <a:pt x="36576" y="55816"/>
                  </a:lnTo>
                  <a:cubicBezTo>
                    <a:pt x="37052" y="57245"/>
                    <a:pt x="37624" y="59246"/>
                    <a:pt x="38291" y="61627"/>
                  </a:cubicBezTo>
                  <a:cubicBezTo>
                    <a:pt x="38576" y="60198"/>
                    <a:pt x="39148" y="58198"/>
                    <a:pt x="39910" y="55816"/>
                  </a:cubicBezTo>
                  <a:lnTo>
                    <a:pt x="58674" y="0"/>
                  </a:lnTo>
                  <a:lnTo>
                    <a:pt x="76295" y="0"/>
                  </a:lnTo>
                  <a:lnTo>
                    <a:pt x="46196" y="85344"/>
                  </a:lnTo>
                  <a:lnTo>
                    <a:pt x="30385" y="85344"/>
                  </a:lnTo>
                  <a:close/>
                </a:path>
              </a:pathLst>
            </a:custGeom>
            <a:solidFill>
              <a:srgbClr val="291D5B"/>
            </a:solidFill>
            <a:ln w="9525"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FE8A4F1-F34A-1EE6-8883-0E3400B67A19}"/>
                </a:ext>
              </a:extLst>
            </p:cNvPr>
            <p:cNvSpPr/>
            <p:nvPr/>
          </p:nvSpPr>
          <p:spPr>
            <a:xfrm>
              <a:off x="6010293" y="5825278"/>
              <a:ext cx="75342" cy="88391"/>
            </a:xfrm>
            <a:custGeom>
              <a:avLst/>
              <a:gdLst>
                <a:gd name="connsiteX0" fmla="*/ 52197 w 75342"/>
                <a:gd name="connsiteY0" fmla="*/ 85820 h 88391"/>
                <a:gd name="connsiteX1" fmla="*/ 37719 w 75342"/>
                <a:gd name="connsiteY1" fmla="*/ 88392 h 88391"/>
                <a:gd name="connsiteX2" fmla="*/ 23241 w 75342"/>
                <a:gd name="connsiteY2" fmla="*/ 85820 h 88391"/>
                <a:gd name="connsiteX3" fmla="*/ 12478 w 75342"/>
                <a:gd name="connsiteY3" fmla="*/ 78962 h 88391"/>
                <a:gd name="connsiteX4" fmla="*/ 5334 w 75342"/>
                <a:gd name="connsiteY4" fmla="*/ 68866 h 88391"/>
                <a:gd name="connsiteX5" fmla="*/ 1238 w 75342"/>
                <a:gd name="connsiteY5" fmla="*/ 56959 h 88391"/>
                <a:gd name="connsiteX6" fmla="*/ 0 w 75342"/>
                <a:gd name="connsiteY6" fmla="*/ 44196 h 88391"/>
                <a:gd name="connsiteX7" fmla="*/ 1238 w 75342"/>
                <a:gd name="connsiteY7" fmla="*/ 31432 h 88391"/>
                <a:gd name="connsiteX8" fmla="*/ 5334 w 75342"/>
                <a:gd name="connsiteY8" fmla="*/ 19526 h 88391"/>
                <a:gd name="connsiteX9" fmla="*/ 12478 w 75342"/>
                <a:gd name="connsiteY9" fmla="*/ 9430 h 88391"/>
                <a:gd name="connsiteX10" fmla="*/ 23241 w 75342"/>
                <a:gd name="connsiteY10" fmla="*/ 2572 h 88391"/>
                <a:gd name="connsiteX11" fmla="*/ 37719 w 75342"/>
                <a:gd name="connsiteY11" fmla="*/ 0 h 88391"/>
                <a:gd name="connsiteX12" fmla="*/ 52197 w 75342"/>
                <a:gd name="connsiteY12" fmla="*/ 2572 h 88391"/>
                <a:gd name="connsiteX13" fmla="*/ 62960 w 75342"/>
                <a:gd name="connsiteY13" fmla="*/ 9430 h 88391"/>
                <a:gd name="connsiteX14" fmla="*/ 70009 w 75342"/>
                <a:gd name="connsiteY14" fmla="*/ 19526 h 88391"/>
                <a:gd name="connsiteX15" fmla="*/ 74104 w 75342"/>
                <a:gd name="connsiteY15" fmla="*/ 31432 h 88391"/>
                <a:gd name="connsiteX16" fmla="*/ 75342 w 75342"/>
                <a:gd name="connsiteY16" fmla="*/ 44196 h 88391"/>
                <a:gd name="connsiteX17" fmla="*/ 74104 w 75342"/>
                <a:gd name="connsiteY17" fmla="*/ 56959 h 88391"/>
                <a:gd name="connsiteX18" fmla="*/ 70009 w 75342"/>
                <a:gd name="connsiteY18" fmla="*/ 68866 h 88391"/>
                <a:gd name="connsiteX19" fmla="*/ 62960 w 75342"/>
                <a:gd name="connsiteY19" fmla="*/ 78962 h 88391"/>
                <a:gd name="connsiteX20" fmla="*/ 52197 w 75342"/>
                <a:gd name="connsiteY20" fmla="*/ 85820 h 88391"/>
                <a:gd name="connsiteX21" fmla="*/ 37719 w 75342"/>
                <a:gd name="connsiteY21" fmla="*/ 72485 h 88391"/>
                <a:gd name="connsiteX22" fmla="*/ 47244 w 75342"/>
                <a:gd name="connsiteY22" fmla="*/ 69818 h 88391"/>
                <a:gd name="connsiteX23" fmla="*/ 53721 w 75342"/>
                <a:gd name="connsiteY23" fmla="*/ 62865 h 88391"/>
                <a:gd name="connsiteX24" fmla="*/ 57150 w 75342"/>
                <a:gd name="connsiteY24" fmla="*/ 53816 h 88391"/>
                <a:gd name="connsiteX25" fmla="*/ 58293 w 75342"/>
                <a:gd name="connsiteY25" fmla="*/ 44196 h 88391"/>
                <a:gd name="connsiteX26" fmla="*/ 57150 w 75342"/>
                <a:gd name="connsiteY26" fmla="*/ 34195 h 88391"/>
                <a:gd name="connsiteX27" fmla="*/ 53816 w 75342"/>
                <a:gd name="connsiteY27" fmla="*/ 25241 h 88391"/>
                <a:gd name="connsiteX28" fmla="*/ 47434 w 75342"/>
                <a:gd name="connsiteY28" fmla="*/ 18479 h 88391"/>
                <a:gd name="connsiteX29" fmla="*/ 37814 w 75342"/>
                <a:gd name="connsiteY29" fmla="*/ 15907 h 88391"/>
                <a:gd name="connsiteX30" fmla="*/ 28099 w 75342"/>
                <a:gd name="connsiteY30" fmla="*/ 18479 h 88391"/>
                <a:gd name="connsiteX31" fmla="*/ 21622 w 75342"/>
                <a:gd name="connsiteY31" fmla="*/ 25432 h 88391"/>
                <a:gd name="connsiteX32" fmla="*/ 18288 w 75342"/>
                <a:gd name="connsiteY32" fmla="*/ 34480 h 88391"/>
                <a:gd name="connsiteX33" fmla="*/ 17240 w 75342"/>
                <a:gd name="connsiteY33" fmla="*/ 44196 h 88391"/>
                <a:gd name="connsiteX34" fmla="*/ 19050 w 75342"/>
                <a:gd name="connsiteY34" fmla="*/ 57340 h 88391"/>
                <a:gd name="connsiteX35" fmla="*/ 25813 w 75342"/>
                <a:gd name="connsiteY35" fmla="*/ 67913 h 88391"/>
                <a:gd name="connsiteX36" fmla="*/ 37909 w 75342"/>
                <a:gd name="connsiteY36" fmla="*/ 72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342" h="88391">
                  <a:moveTo>
                    <a:pt x="52197" y="85820"/>
                  </a:moveTo>
                  <a:cubicBezTo>
                    <a:pt x="47815" y="87535"/>
                    <a:pt x="43053" y="88392"/>
                    <a:pt x="37719" y="88392"/>
                  </a:cubicBezTo>
                  <a:cubicBezTo>
                    <a:pt x="32385" y="88392"/>
                    <a:pt x="27622" y="87535"/>
                    <a:pt x="23241" y="85820"/>
                  </a:cubicBezTo>
                  <a:cubicBezTo>
                    <a:pt x="18859" y="84106"/>
                    <a:pt x="15335" y="81820"/>
                    <a:pt x="12478" y="78962"/>
                  </a:cubicBezTo>
                  <a:cubicBezTo>
                    <a:pt x="9715" y="76105"/>
                    <a:pt x="7334" y="72771"/>
                    <a:pt x="5334" y="68866"/>
                  </a:cubicBezTo>
                  <a:cubicBezTo>
                    <a:pt x="3429" y="65056"/>
                    <a:pt x="2000" y="61055"/>
                    <a:pt x="1238" y="56959"/>
                  </a:cubicBezTo>
                  <a:cubicBezTo>
                    <a:pt x="476" y="52864"/>
                    <a:pt x="0" y="48578"/>
                    <a:pt x="0" y="44196"/>
                  </a:cubicBezTo>
                  <a:cubicBezTo>
                    <a:pt x="0" y="39814"/>
                    <a:pt x="381" y="35528"/>
                    <a:pt x="1238" y="31432"/>
                  </a:cubicBezTo>
                  <a:cubicBezTo>
                    <a:pt x="2096" y="27337"/>
                    <a:pt x="3429" y="23336"/>
                    <a:pt x="5334" y="19526"/>
                  </a:cubicBezTo>
                  <a:cubicBezTo>
                    <a:pt x="7334" y="15716"/>
                    <a:pt x="9715" y="12382"/>
                    <a:pt x="12478" y="9430"/>
                  </a:cubicBezTo>
                  <a:cubicBezTo>
                    <a:pt x="15335" y="6572"/>
                    <a:pt x="18859" y="4286"/>
                    <a:pt x="23241" y="2572"/>
                  </a:cubicBezTo>
                  <a:cubicBezTo>
                    <a:pt x="27622" y="857"/>
                    <a:pt x="32385" y="0"/>
                    <a:pt x="37719" y="0"/>
                  </a:cubicBezTo>
                  <a:cubicBezTo>
                    <a:pt x="43053" y="0"/>
                    <a:pt x="47815" y="857"/>
                    <a:pt x="52197" y="2572"/>
                  </a:cubicBezTo>
                  <a:cubicBezTo>
                    <a:pt x="56579" y="4286"/>
                    <a:pt x="60103" y="6572"/>
                    <a:pt x="62960" y="9430"/>
                  </a:cubicBezTo>
                  <a:cubicBezTo>
                    <a:pt x="65722" y="12287"/>
                    <a:pt x="68104" y="15716"/>
                    <a:pt x="70009" y="19526"/>
                  </a:cubicBezTo>
                  <a:cubicBezTo>
                    <a:pt x="71914" y="23336"/>
                    <a:pt x="73247" y="27337"/>
                    <a:pt x="74104" y="31432"/>
                  </a:cubicBezTo>
                  <a:cubicBezTo>
                    <a:pt x="74866" y="35528"/>
                    <a:pt x="75342" y="39814"/>
                    <a:pt x="75342" y="44196"/>
                  </a:cubicBezTo>
                  <a:cubicBezTo>
                    <a:pt x="75342" y="48578"/>
                    <a:pt x="74962" y="52864"/>
                    <a:pt x="74104" y="56959"/>
                  </a:cubicBezTo>
                  <a:cubicBezTo>
                    <a:pt x="73247" y="61055"/>
                    <a:pt x="71914" y="65056"/>
                    <a:pt x="70009" y="68866"/>
                  </a:cubicBezTo>
                  <a:cubicBezTo>
                    <a:pt x="68104" y="72676"/>
                    <a:pt x="65722" y="76009"/>
                    <a:pt x="62960" y="78962"/>
                  </a:cubicBezTo>
                  <a:cubicBezTo>
                    <a:pt x="60198" y="81820"/>
                    <a:pt x="56579" y="84106"/>
                    <a:pt x="52197" y="85820"/>
                  </a:cubicBezTo>
                  <a:moveTo>
                    <a:pt x="37719" y="72485"/>
                  </a:moveTo>
                  <a:cubicBezTo>
                    <a:pt x="41243" y="72485"/>
                    <a:pt x="44482" y="71628"/>
                    <a:pt x="47244" y="69818"/>
                  </a:cubicBezTo>
                  <a:cubicBezTo>
                    <a:pt x="50006" y="68104"/>
                    <a:pt x="52197" y="65722"/>
                    <a:pt x="53721" y="62865"/>
                  </a:cubicBezTo>
                  <a:cubicBezTo>
                    <a:pt x="55245" y="60007"/>
                    <a:pt x="56388" y="56959"/>
                    <a:pt x="57150" y="53816"/>
                  </a:cubicBezTo>
                  <a:cubicBezTo>
                    <a:pt x="57912" y="50673"/>
                    <a:pt x="58293" y="47434"/>
                    <a:pt x="58293" y="44196"/>
                  </a:cubicBezTo>
                  <a:cubicBezTo>
                    <a:pt x="58293" y="40672"/>
                    <a:pt x="57912" y="37338"/>
                    <a:pt x="57150" y="34195"/>
                  </a:cubicBezTo>
                  <a:cubicBezTo>
                    <a:pt x="56388" y="31051"/>
                    <a:pt x="55340" y="28004"/>
                    <a:pt x="53816" y="25241"/>
                  </a:cubicBezTo>
                  <a:cubicBezTo>
                    <a:pt x="52292" y="22479"/>
                    <a:pt x="50197" y="20193"/>
                    <a:pt x="47434" y="18479"/>
                  </a:cubicBezTo>
                  <a:cubicBezTo>
                    <a:pt x="44672" y="16764"/>
                    <a:pt x="41434" y="15907"/>
                    <a:pt x="37814" y="15907"/>
                  </a:cubicBezTo>
                  <a:cubicBezTo>
                    <a:pt x="34195" y="15907"/>
                    <a:pt x="30956" y="16764"/>
                    <a:pt x="28099" y="18479"/>
                  </a:cubicBezTo>
                  <a:cubicBezTo>
                    <a:pt x="25241" y="20193"/>
                    <a:pt x="23146" y="22574"/>
                    <a:pt x="21622" y="25432"/>
                  </a:cubicBezTo>
                  <a:cubicBezTo>
                    <a:pt x="20098" y="28289"/>
                    <a:pt x="18955" y="31337"/>
                    <a:pt x="18288" y="34480"/>
                  </a:cubicBezTo>
                  <a:cubicBezTo>
                    <a:pt x="17526" y="37624"/>
                    <a:pt x="17240" y="40862"/>
                    <a:pt x="17240" y="44196"/>
                  </a:cubicBezTo>
                  <a:cubicBezTo>
                    <a:pt x="17240" y="48958"/>
                    <a:pt x="17812" y="53340"/>
                    <a:pt x="19050" y="57340"/>
                  </a:cubicBezTo>
                  <a:cubicBezTo>
                    <a:pt x="20288" y="61436"/>
                    <a:pt x="22479" y="64960"/>
                    <a:pt x="25813" y="67913"/>
                  </a:cubicBezTo>
                  <a:cubicBezTo>
                    <a:pt x="29051" y="70961"/>
                    <a:pt x="33052" y="72390"/>
                    <a:pt x="37909" y="72390"/>
                  </a:cubicBezTo>
                </a:path>
              </a:pathLst>
            </a:custGeom>
            <a:solidFill>
              <a:srgbClr val="291D5B"/>
            </a:solidFill>
            <a:ln w="9525"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A6F90C23-96FA-B586-0D28-F5C029A4CDFC}"/>
                </a:ext>
              </a:extLst>
            </p:cNvPr>
            <p:cNvSpPr/>
            <p:nvPr/>
          </p:nvSpPr>
          <p:spPr>
            <a:xfrm>
              <a:off x="6187458" y="5826802"/>
              <a:ext cx="76295" cy="85343"/>
            </a:xfrm>
            <a:custGeom>
              <a:avLst/>
              <a:gdLst>
                <a:gd name="connsiteX0" fmla="*/ 30194 w 76295"/>
                <a:gd name="connsiteY0" fmla="*/ 85344 h 85343"/>
                <a:gd name="connsiteX1" fmla="*/ 0 w 76295"/>
                <a:gd name="connsiteY1" fmla="*/ 0 h 85343"/>
                <a:gd name="connsiteX2" fmla="*/ 17812 w 76295"/>
                <a:gd name="connsiteY2" fmla="*/ 0 h 85343"/>
                <a:gd name="connsiteX3" fmla="*/ 36576 w 76295"/>
                <a:gd name="connsiteY3" fmla="*/ 55816 h 85343"/>
                <a:gd name="connsiteX4" fmla="*/ 38291 w 76295"/>
                <a:gd name="connsiteY4" fmla="*/ 61627 h 85343"/>
                <a:gd name="connsiteX5" fmla="*/ 39910 w 76295"/>
                <a:gd name="connsiteY5" fmla="*/ 55816 h 85343"/>
                <a:gd name="connsiteX6" fmla="*/ 58674 w 76295"/>
                <a:gd name="connsiteY6" fmla="*/ 0 h 85343"/>
                <a:gd name="connsiteX7" fmla="*/ 76295 w 76295"/>
                <a:gd name="connsiteY7" fmla="*/ 0 h 85343"/>
                <a:gd name="connsiteX8" fmla="*/ 46196 w 76295"/>
                <a:gd name="connsiteY8" fmla="*/ 85344 h 85343"/>
                <a:gd name="connsiteX9" fmla="*/ 30385 w 76295"/>
                <a:gd name="connsiteY9" fmla="*/ 85344 h 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95" h="85343">
                  <a:moveTo>
                    <a:pt x="30194" y="85344"/>
                  </a:moveTo>
                  <a:lnTo>
                    <a:pt x="0" y="0"/>
                  </a:lnTo>
                  <a:lnTo>
                    <a:pt x="17812" y="0"/>
                  </a:lnTo>
                  <a:lnTo>
                    <a:pt x="36576" y="55816"/>
                  </a:lnTo>
                  <a:cubicBezTo>
                    <a:pt x="37052" y="57245"/>
                    <a:pt x="37624" y="59246"/>
                    <a:pt x="38291" y="61627"/>
                  </a:cubicBezTo>
                  <a:cubicBezTo>
                    <a:pt x="38576" y="60198"/>
                    <a:pt x="39148" y="58198"/>
                    <a:pt x="39910" y="55816"/>
                  </a:cubicBezTo>
                  <a:lnTo>
                    <a:pt x="58674" y="0"/>
                  </a:lnTo>
                  <a:lnTo>
                    <a:pt x="76295" y="0"/>
                  </a:lnTo>
                  <a:lnTo>
                    <a:pt x="46196" y="85344"/>
                  </a:lnTo>
                  <a:lnTo>
                    <a:pt x="30385" y="85344"/>
                  </a:lnTo>
                  <a:close/>
                </a:path>
              </a:pathLst>
            </a:custGeom>
            <a:solidFill>
              <a:srgbClr val="291D5B"/>
            </a:solidFill>
            <a:ln w="9525"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E7896E7E-11B7-6670-7121-8D35AADD5983}"/>
                </a:ext>
              </a:extLst>
            </p:cNvPr>
            <p:cNvSpPr/>
            <p:nvPr/>
          </p:nvSpPr>
          <p:spPr>
            <a:xfrm>
              <a:off x="6271564" y="5826802"/>
              <a:ext cx="95535" cy="85439"/>
            </a:xfrm>
            <a:custGeom>
              <a:avLst/>
              <a:gdLst>
                <a:gd name="connsiteX0" fmla="*/ 18288 w 95535"/>
                <a:gd name="connsiteY0" fmla="*/ 85344 h 85439"/>
                <a:gd name="connsiteX1" fmla="*/ 0 w 95535"/>
                <a:gd name="connsiteY1" fmla="*/ 0 h 85439"/>
                <a:gd name="connsiteX2" fmla="*/ 16954 w 95535"/>
                <a:gd name="connsiteY2" fmla="*/ 0 h 85439"/>
                <a:gd name="connsiteX3" fmla="*/ 26479 w 95535"/>
                <a:gd name="connsiteY3" fmla="*/ 48006 h 85439"/>
                <a:gd name="connsiteX4" fmla="*/ 27622 w 95535"/>
                <a:gd name="connsiteY4" fmla="*/ 54388 h 85439"/>
                <a:gd name="connsiteX5" fmla="*/ 28861 w 95535"/>
                <a:gd name="connsiteY5" fmla="*/ 47911 h 85439"/>
                <a:gd name="connsiteX6" fmla="*/ 40577 w 95535"/>
                <a:gd name="connsiteY6" fmla="*/ 0 h 85439"/>
                <a:gd name="connsiteX7" fmla="*/ 54864 w 95535"/>
                <a:gd name="connsiteY7" fmla="*/ 0 h 85439"/>
                <a:gd name="connsiteX8" fmla="*/ 66770 w 95535"/>
                <a:gd name="connsiteY8" fmla="*/ 47911 h 85439"/>
                <a:gd name="connsiteX9" fmla="*/ 68008 w 95535"/>
                <a:gd name="connsiteY9" fmla="*/ 54388 h 85439"/>
                <a:gd name="connsiteX10" fmla="*/ 69152 w 95535"/>
                <a:gd name="connsiteY10" fmla="*/ 48006 h 85439"/>
                <a:gd name="connsiteX11" fmla="*/ 78677 w 95535"/>
                <a:gd name="connsiteY11" fmla="*/ 0 h 85439"/>
                <a:gd name="connsiteX12" fmla="*/ 95536 w 95535"/>
                <a:gd name="connsiteY12" fmla="*/ 0 h 85439"/>
                <a:gd name="connsiteX13" fmla="*/ 77153 w 95535"/>
                <a:gd name="connsiteY13" fmla="*/ 85344 h 85439"/>
                <a:gd name="connsiteX14" fmla="*/ 61722 w 95535"/>
                <a:gd name="connsiteY14" fmla="*/ 85344 h 85439"/>
                <a:gd name="connsiteX15" fmla="*/ 48768 w 95535"/>
                <a:gd name="connsiteY15" fmla="*/ 35147 h 85439"/>
                <a:gd name="connsiteX16" fmla="*/ 47530 w 95535"/>
                <a:gd name="connsiteY16" fmla="*/ 28670 h 85439"/>
                <a:gd name="connsiteX17" fmla="*/ 46291 w 95535"/>
                <a:gd name="connsiteY17" fmla="*/ 35052 h 85439"/>
                <a:gd name="connsiteX18" fmla="*/ 33719 w 95535"/>
                <a:gd name="connsiteY18" fmla="*/ 85439 h 85439"/>
                <a:gd name="connsiteX19" fmla="*/ 18383 w 95535"/>
                <a:gd name="connsiteY19" fmla="*/ 85439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535" h="85439">
                  <a:moveTo>
                    <a:pt x="18288" y="85344"/>
                  </a:moveTo>
                  <a:lnTo>
                    <a:pt x="0" y="0"/>
                  </a:lnTo>
                  <a:lnTo>
                    <a:pt x="16954" y="0"/>
                  </a:lnTo>
                  <a:lnTo>
                    <a:pt x="26479" y="48006"/>
                  </a:lnTo>
                  <a:cubicBezTo>
                    <a:pt x="26861" y="49721"/>
                    <a:pt x="27241" y="51816"/>
                    <a:pt x="27622" y="54388"/>
                  </a:cubicBezTo>
                  <a:cubicBezTo>
                    <a:pt x="27908" y="51911"/>
                    <a:pt x="28384" y="49816"/>
                    <a:pt x="28861" y="47911"/>
                  </a:cubicBezTo>
                  <a:lnTo>
                    <a:pt x="40577" y="0"/>
                  </a:lnTo>
                  <a:lnTo>
                    <a:pt x="54864" y="0"/>
                  </a:lnTo>
                  <a:lnTo>
                    <a:pt x="66770" y="47911"/>
                  </a:lnTo>
                  <a:cubicBezTo>
                    <a:pt x="67246" y="49816"/>
                    <a:pt x="67628" y="51911"/>
                    <a:pt x="68008" y="54388"/>
                  </a:cubicBezTo>
                  <a:cubicBezTo>
                    <a:pt x="68389" y="51911"/>
                    <a:pt x="68675" y="49721"/>
                    <a:pt x="69152" y="48006"/>
                  </a:cubicBezTo>
                  <a:lnTo>
                    <a:pt x="78677" y="0"/>
                  </a:lnTo>
                  <a:lnTo>
                    <a:pt x="95536" y="0"/>
                  </a:lnTo>
                  <a:lnTo>
                    <a:pt x="77153" y="85344"/>
                  </a:lnTo>
                  <a:lnTo>
                    <a:pt x="61722" y="85344"/>
                  </a:lnTo>
                  <a:lnTo>
                    <a:pt x="48768" y="35147"/>
                  </a:lnTo>
                  <a:cubicBezTo>
                    <a:pt x="48196" y="33052"/>
                    <a:pt x="47815" y="30861"/>
                    <a:pt x="47530" y="28670"/>
                  </a:cubicBezTo>
                  <a:cubicBezTo>
                    <a:pt x="47244" y="30956"/>
                    <a:pt x="46863" y="33052"/>
                    <a:pt x="46291" y="35052"/>
                  </a:cubicBezTo>
                  <a:lnTo>
                    <a:pt x="33719" y="85439"/>
                  </a:lnTo>
                  <a:lnTo>
                    <a:pt x="18383" y="85439"/>
                  </a:lnTo>
                  <a:close/>
                </a:path>
              </a:pathLst>
            </a:custGeom>
            <a:solidFill>
              <a:srgbClr val="291D5B"/>
            </a:solidFill>
            <a:ln w="9525"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C45F0817-8BC0-87F7-0412-C0A6F62C437A}"/>
                </a:ext>
              </a:extLst>
            </p:cNvPr>
            <p:cNvSpPr/>
            <p:nvPr/>
          </p:nvSpPr>
          <p:spPr>
            <a:xfrm>
              <a:off x="6377768" y="5825278"/>
              <a:ext cx="75438" cy="88391"/>
            </a:xfrm>
            <a:custGeom>
              <a:avLst/>
              <a:gdLst>
                <a:gd name="connsiteX0" fmla="*/ 52292 w 75438"/>
                <a:gd name="connsiteY0" fmla="*/ 85820 h 88391"/>
                <a:gd name="connsiteX1" fmla="*/ 37814 w 75438"/>
                <a:gd name="connsiteY1" fmla="*/ 88392 h 88391"/>
                <a:gd name="connsiteX2" fmla="*/ 23336 w 75438"/>
                <a:gd name="connsiteY2" fmla="*/ 85820 h 88391"/>
                <a:gd name="connsiteX3" fmla="*/ 12573 w 75438"/>
                <a:gd name="connsiteY3" fmla="*/ 78962 h 88391"/>
                <a:gd name="connsiteX4" fmla="*/ 5429 w 75438"/>
                <a:gd name="connsiteY4" fmla="*/ 68866 h 88391"/>
                <a:gd name="connsiteX5" fmla="*/ 1238 w 75438"/>
                <a:gd name="connsiteY5" fmla="*/ 56959 h 88391"/>
                <a:gd name="connsiteX6" fmla="*/ 0 w 75438"/>
                <a:gd name="connsiteY6" fmla="*/ 44196 h 88391"/>
                <a:gd name="connsiteX7" fmla="*/ 1238 w 75438"/>
                <a:gd name="connsiteY7" fmla="*/ 31432 h 88391"/>
                <a:gd name="connsiteX8" fmla="*/ 5429 w 75438"/>
                <a:gd name="connsiteY8" fmla="*/ 19526 h 88391"/>
                <a:gd name="connsiteX9" fmla="*/ 12573 w 75438"/>
                <a:gd name="connsiteY9" fmla="*/ 9430 h 88391"/>
                <a:gd name="connsiteX10" fmla="*/ 23336 w 75438"/>
                <a:gd name="connsiteY10" fmla="*/ 2572 h 88391"/>
                <a:gd name="connsiteX11" fmla="*/ 37814 w 75438"/>
                <a:gd name="connsiteY11" fmla="*/ 0 h 88391"/>
                <a:gd name="connsiteX12" fmla="*/ 52292 w 75438"/>
                <a:gd name="connsiteY12" fmla="*/ 2572 h 88391"/>
                <a:gd name="connsiteX13" fmla="*/ 63055 w 75438"/>
                <a:gd name="connsiteY13" fmla="*/ 9430 h 88391"/>
                <a:gd name="connsiteX14" fmla="*/ 70104 w 75438"/>
                <a:gd name="connsiteY14" fmla="*/ 19526 h 88391"/>
                <a:gd name="connsiteX15" fmla="*/ 74200 w 75438"/>
                <a:gd name="connsiteY15" fmla="*/ 31432 h 88391"/>
                <a:gd name="connsiteX16" fmla="*/ 75438 w 75438"/>
                <a:gd name="connsiteY16" fmla="*/ 44196 h 88391"/>
                <a:gd name="connsiteX17" fmla="*/ 74200 w 75438"/>
                <a:gd name="connsiteY17" fmla="*/ 56959 h 88391"/>
                <a:gd name="connsiteX18" fmla="*/ 70104 w 75438"/>
                <a:gd name="connsiteY18" fmla="*/ 68866 h 88391"/>
                <a:gd name="connsiteX19" fmla="*/ 63055 w 75438"/>
                <a:gd name="connsiteY19" fmla="*/ 78962 h 88391"/>
                <a:gd name="connsiteX20" fmla="*/ 52292 w 75438"/>
                <a:gd name="connsiteY20" fmla="*/ 85820 h 88391"/>
                <a:gd name="connsiteX21" fmla="*/ 37814 w 75438"/>
                <a:gd name="connsiteY21" fmla="*/ 72485 h 88391"/>
                <a:gd name="connsiteX22" fmla="*/ 47339 w 75438"/>
                <a:gd name="connsiteY22" fmla="*/ 69818 h 88391"/>
                <a:gd name="connsiteX23" fmla="*/ 53816 w 75438"/>
                <a:gd name="connsiteY23" fmla="*/ 62865 h 88391"/>
                <a:gd name="connsiteX24" fmla="*/ 57245 w 75438"/>
                <a:gd name="connsiteY24" fmla="*/ 53816 h 88391"/>
                <a:gd name="connsiteX25" fmla="*/ 58388 w 75438"/>
                <a:gd name="connsiteY25" fmla="*/ 44196 h 88391"/>
                <a:gd name="connsiteX26" fmla="*/ 57245 w 75438"/>
                <a:gd name="connsiteY26" fmla="*/ 34195 h 88391"/>
                <a:gd name="connsiteX27" fmla="*/ 53912 w 75438"/>
                <a:gd name="connsiteY27" fmla="*/ 25241 h 88391"/>
                <a:gd name="connsiteX28" fmla="*/ 47530 w 75438"/>
                <a:gd name="connsiteY28" fmla="*/ 18479 h 88391"/>
                <a:gd name="connsiteX29" fmla="*/ 37910 w 75438"/>
                <a:gd name="connsiteY29" fmla="*/ 15907 h 88391"/>
                <a:gd name="connsiteX30" fmla="*/ 28194 w 75438"/>
                <a:gd name="connsiteY30" fmla="*/ 18479 h 88391"/>
                <a:gd name="connsiteX31" fmla="*/ 21717 w 75438"/>
                <a:gd name="connsiteY31" fmla="*/ 25432 h 88391"/>
                <a:gd name="connsiteX32" fmla="*/ 18383 w 75438"/>
                <a:gd name="connsiteY32" fmla="*/ 34480 h 88391"/>
                <a:gd name="connsiteX33" fmla="*/ 17336 w 75438"/>
                <a:gd name="connsiteY33" fmla="*/ 44196 h 88391"/>
                <a:gd name="connsiteX34" fmla="*/ 19145 w 75438"/>
                <a:gd name="connsiteY34" fmla="*/ 57340 h 88391"/>
                <a:gd name="connsiteX35" fmla="*/ 25813 w 75438"/>
                <a:gd name="connsiteY35" fmla="*/ 67913 h 88391"/>
                <a:gd name="connsiteX36" fmla="*/ 37910 w 75438"/>
                <a:gd name="connsiteY36" fmla="*/ 72390 h 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8" h="88391">
                  <a:moveTo>
                    <a:pt x="52292" y="85820"/>
                  </a:moveTo>
                  <a:cubicBezTo>
                    <a:pt x="47911" y="87535"/>
                    <a:pt x="43148" y="88392"/>
                    <a:pt x="37814" y="88392"/>
                  </a:cubicBezTo>
                  <a:cubicBezTo>
                    <a:pt x="32480" y="88392"/>
                    <a:pt x="27718" y="87535"/>
                    <a:pt x="23336" y="85820"/>
                  </a:cubicBezTo>
                  <a:cubicBezTo>
                    <a:pt x="18955" y="84106"/>
                    <a:pt x="15430" y="81820"/>
                    <a:pt x="12573" y="78962"/>
                  </a:cubicBezTo>
                  <a:cubicBezTo>
                    <a:pt x="9811" y="76105"/>
                    <a:pt x="7429" y="72771"/>
                    <a:pt x="5429" y="68866"/>
                  </a:cubicBezTo>
                  <a:cubicBezTo>
                    <a:pt x="3429" y="65056"/>
                    <a:pt x="2096" y="61055"/>
                    <a:pt x="1238" y="56959"/>
                  </a:cubicBezTo>
                  <a:cubicBezTo>
                    <a:pt x="476" y="52864"/>
                    <a:pt x="0" y="48578"/>
                    <a:pt x="0" y="44196"/>
                  </a:cubicBezTo>
                  <a:cubicBezTo>
                    <a:pt x="0" y="39814"/>
                    <a:pt x="381" y="35528"/>
                    <a:pt x="1238" y="31432"/>
                  </a:cubicBezTo>
                  <a:cubicBezTo>
                    <a:pt x="2096" y="27337"/>
                    <a:pt x="3429" y="23336"/>
                    <a:pt x="5429" y="19526"/>
                  </a:cubicBezTo>
                  <a:cubicBezTo>
                    <a:pt x="7334" y="15716"/>
                    <a:pt x="9715" y="12382"/>
                    <a:pt x="12573" y="9430"/>
                  </a:cubicBezTo>
                  <a:cubicBezTo>
                    <a:pt x="15430" y="6572"/>
                    <a:pt x="18955" y="4286"/>
                    <a:pt x="23336" y="2572"/>
                  </a:cubicBezTo>
                  <a:cubicBezTo>
                    <a:pt x="27718" y="857"/>
                    <a:pt x="32480" y="0"/>
                    <a:pt x="37814" y="0"/>
                  </a:cubicBezTo>
                  <a:cubicBezTo>
                    <a:pt x="43148" y="0"/>
                    <a:pt x="47911" y="857"/>
                    <a:pt x="52292" y="2572"/>
                  </a:cubicBezTo>
                  <a:cubicBezTo>
                    <a:pt x="56674" y="4286"/>
                    <a:pt x="60198" y="6572"/>
                    <a:pt x="63055" y="9430"/>
                  </a:cubicBezTo>
                  <a:cubicBezTo>
                    <a:pt x="65818" y="12287"/>
                    <a:pt x="68199" y="15716"/>
                    <a:pt x="70104" y="19526"/>
                  </a:cubicBezTo>
                  <a:cubicBezTo>
                    <a:pt x="72009" y="23336"/>
                    <a:pt x="73343" y="27337"/>
                    <a:pt x="74200" y="31432"/>
                  </a:cubicBezTo>
                  <a:cubicBezTo>
                    <a:pt x="74962" y="35528"/>
                    <a:pt x="75438" y="39814"/>
                    <a:pt x="75438" y="44196"/>
                  </a:cubicBezTo>
                  <a:cubicBezTo>
                    <a:pt x="75438" y="48578"/>
                    <a:pt x="75057" y="52864"/>
                    <a:pt x="74200" y="56959"/>
                  </a:cubicBezTo>
                  <a:cubicBezTo>
                    <a:pt x="73438" y="61055"/>
                    <a:pt x="72009" y="65056"/>
                    <a:pt x="70104" y="68866"/>
                  </a:cubicBezTo>
                  <a:cubicBezTo>
                    <a:pt x="68199" y="72676"/>
                    <a:pt x="65818" y="76009"/>
                    <a:pt x="63055" y="78962"/>
                  </a:cubicBezTo>
                  <a:cubicBezTo>
                    <a:pt x="60293" y="81820"/>
                    <a:pt x="56674" y="84106"/>
                    <a:pt x="52292" y="85820"/>
                  </a:cubicBezTo>
                  <a:moveTo>
                    <a:pt x="37814" y="72485"/>
                  </a:moveTo>
                  <a:cubicBezTo>
                    <a:pt x="41434" y="72485"/>
                    <a:pt x="44577" y="71628"/>
                    <a:pt x="47339" y="69818"/>
                  </a:cubicBezTo>
                  <a:cubicBezTo>
                    <a:pt x="50102" y="68104"/>
                    <a:pt x="52292" y="65722"/>
                    <a:pt x="53816" y="62865"/>
                  </a:cubicBezTo>
                  <a:cubicBezTo>
                    <a:pt x="55340" y="60007"/>
                    <a:pt x="56483" y="56959"/>
                    <a:pt x="57245" y="53816"/>
                  </a:cubicBezTo>
                  <a:cubicBezTo>
                    <a:pt x="58007" y="50673"/>
                    <a:pt x="58388" y="47434"/>
                    <a:pt x="58388" y="44196"/>
                  </a:cubicBezTo>
                  <a:cubicBezTo>
                    <a:pt x="58388" y="40672"/>
                    <a:pt x="58007" y="37338"/>
                    <a:pt x="57245" y="34195"/>
                  </a:cubicBezTo>
                  <a:cubicBezTo>
                    <a:pt x="56483" y="31051"/>
                    <a:pt x="55436" y="28004"/>
                    <a:pt x="53912" y="25241"/>
                  </a:cubicBezTo>
                  <a:cubicBezTo>
                    <a:pt x="52388" y="22479"/>
                    <a:pt x="50292" y="20193"/>
                    <a:pt x="47530" y="18479"/>
                  </a:cubicBezTo>
                  <a:cubicBezTo>
                    <a:pt x="44768" y="16764"/>
                    <a:pt x="41529" y="15907"/>
                    <a:pt x="37910" y="15907"/>
                  </a:cubicBezTo>
                  <a:cubicBezTo>
                    <a:pt x="34290" y="15907"/>
                    <a:pt x="31052" y="16764"/>
                    <a:pt x="28194" y="18479"/>
                  </a:cubicBezTo>
                  <a:cubicBezTo>
                    <a:pt x="25432" y="20193"/>
                    <a:pt x="23241" y="22574"/>
                    <a:pt x="21717" y="25432"/>
                  </a:cubicBezTo>
                  <a:cubicBezTo>
                    <a:pt x="20193" y="28289"/>
                    <a:pt x="19145" y="31337"/>
                    <a:pt x="18383" y="34480"/>
                  </a:cubicBezTo>
                  <a:cubicBezTo>
                    <a:pt x="17717" y="37624"/>
                    <a:pt x="17336" y="40862"/>
                    <a:pt x="17336" y="44196"/>
                  </a:cubicBezTo>
                  <a:cubicBezTo>
                    <a:pt x="17336" y="48958"/>
                    <a:pt x="17907" y="53340"/>
                    <a:pt x="19145" y="57340"/>
                  </a:cubicBezTo>
                  <a:cubicBezTo>
                    <a:pt x="20384" y="61436"/>
                    <a:pt x="22574" y="64960"/>
                    <a:pt x="25813" y="67913"/>
                  </a:cubicBezTo>
                  <a:cubicBezTo>
                    <a:pt x="29051" y="70961"/>
                    <a:pt x="33052" y="72390"/>
                    <a:pt x="37910" y="72390"/>
                  </a:cubicBezTo>
                </a:path>
              </a:pathLst>
            </a:custGeom>
            <a:solidFill>
              <a:srgbClr val="291D5B"/>
            </a:solidFill>
            <a:ln w="9525" cap="flat">
              <a:noFill/>
              <a:prstDash val="solid"/>
              <a:miter/>
            </a:ln>
          </p:spPr>
          <p:txBody>
            <a:bodyPr rtlCol="0" anchor="ctr"/>
            <a:lstStyle/>
            <a:p>
              <a:endParaRPr lang="nl-NL"/>
            </a:p>
          </p:txBody>
        </p:sp>
      </p:grpSp>
      <p:sp>
        <p:nvSpPr>
          <p:cNvPr id="2" name="Tijdelijke aanduiding voor titel 1">
            <a:extLst>
              <a:ext uri="{FF2B5EF4-FFF2-40B4-BE49-F238E27FC236}">
                <a16:creationId xmlns:a16="http://schemas.microsoft.com/office/drawing/2014/main" id="{736D012D-22A6-2B4D-987C-D6EBC2B523BB}"/>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A18BB43-6D1E-55EC-0410-55B247F26776}"/>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9503695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SzPct val="160000"/>
        <a:buFontTx/>
        <a:buBlip>
          <a:blip r:embed="rId10">
            <a:extLst>
              <a:ext uri="{96DAC541-7B7A-43D3-8B79-37D633B846F1}">
                <asvg:svgBlip xmlns:asvg="http://schemas.microsoft.com/office/drawing/2016/SVG/main" r:embed="rId11"/>
              </a:ext>
            </a:extLst>
          </a:blip>
        </a:buBlip>
        <a:defRPr sz="2600" b="1"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2100" b="1" kern="1200">
          <a:solidFill>
            <a:schemeClr val="tx1"/>
          </a:solidFill>
          <a:latin typeface="+mn-lt"/>
          <a:ea typeface="+mn-ea"/>
          <a:cs typeface="+mn-cs"/>
        </a:defRPr>
      </a:lvl2pPr>
      <a:lvl3pPr marL="1296000" indent="-3600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16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0" name="Groep 69">
            <a:extLst>
              <a:ext uri="{FF2B5EF4-FFF2-40B4-BE49-F238E27FC236}">
                <a16:creationId xmlns:a16="http://schemas.microsoft.com/office/drawing/2014/main" id="{379CBB7C-63DB-C91E-C940-399454603216}"/>
              </a:ext>
            </a:extLst>
          </p:cNvPr>
          <p:cNvGrpSpPr/>
          <p:nvPr userDrawn="1"/>
        </p:nvGrpSpPr>
        <p:grpSpPr>
          <a:xfrm>
            <a:off x="9413655" y="4787106"/>
            <a:ext cx="3908415" cy="3550010"/>
            <a:chOff x="9413655" y="4787106"/>
            <a:chExt cx="3908415" cy="3550010"/>
          </a:xfrm>
        </p:grpSpPr>
        <p:sp>
          <p:nvSpPr>
            <p:cNvPr id="7" name="Vrije vorm: vorm 6">
              <a:extLst>
                <a:ext uri="{FF2B5EF4-FFF2-40B4-BE49-F238E27FC236}">
                  <a16:creationId xmlns:a16="http://schemas.microsoft.com/office/drawing/2014/main" id="{ED2567CA-8246-A50A-FF07-FE7FBE60A1FE}"/>
                </a:ext>
              </a:extLst>
            </p:cNvPr>
            <p:cNvSpPr/>
            <p:nvPr userDrawn="1"/>
          </p:nvSpPr>
          <p:spPr>
            <a:xfrm>
              <a:off x="9413655" y="4787106"/>
              <a:ext cx="3908415" cy="3550010"/>
            </a:xfrm>
            <a:custGeom>
              <a:avLst/>
              <a:gdLst>
                <a:gd name="connsiteX0" fmla="*/ 4295299 w 5833395"/>
                <a:gd name="connsiteY0" fmla="*/ 0 h 5207222"/>
                <a:gd name="connsiteX1" fmla="*/ 0 w 5833395"/>
                <a:gd name="connsiteY1" fmla="*/ 2188559 h 5207222"/>
                <a:gd name="connsiteX2" fmla="*/ 1538097 w 5833395"/>
                <a:gd name="connsiteY2" fmla="*/ 5207223 h 5207222"/>
                <a:gd name="connsiteX3" fmla="*/ 5833396 w 5833395"/>
                <a:gd name="connsiteY3" fmla="*/ 3018663 h 5207222"/>
                <a:gd name="connsiteX4" fmla="*/ 4295299 w 5833395"/>
                <a:gd name="connsiteY4" fmla="*/ 0 h 5207222"/>
                <a:gd name="connsiteX5" fmla="*/ 4295299 w 5833395"/>
                <a:gd name="connsiteY5" fmla="*/ 0 h 520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3395" h="5207222">
                  <a:moveTo>
                    <a:pt x="4295299" y="0"/>
                  </a:moveTo>
                  <a:lnTo>
                    <a:pt x="0" y="2188559"/>
                  </a:lnTo>
                  <a:lnTo>
                    <a:pt x="1538097" y="5207223"/>
                  </a:lnTo>
                  <a:lnTo>
                    <a:pt x="5833396" y="3018663"/>
                  </a:lnTo>
                  <a:lnTo>
                    <a:pt x="4295299" y="0"/>
                  </a:lnTo>
                  <a:lnTo>
                    <a:pt x="4295299" y="0"/>
                  </a:lnTo>
                  <a:close/>
                </a:path>
              </a:pathLst>
            </a:custGeom>
            <a:solidFill>
              <a:schemeClr val="bg1"/>
            </a:solidFill>
            <a:ln w="9525" cap="flat">
              <a:noFill/>
              <a:prstDash val="solid"/>
              <a:miter/>
            </a:ln>
          </p:spPr>
          <p:txBody>
            <a:bodyPr rtlCol="0" anchor="ctr"/>
            <a:lstStyle/>
            <a:p>
              <a:endParaRPr lang="nl-NL"/>
            </a:p>
          </p:txBody>
        </p:sp>
        <p:grpSp>
          <p:nvGrpSpPr>
            <p:cNvPr id="15" name="Graphic 4">
              <a:extLst>
                <a:ext uri="{FF2B5EF4-FFF2-40B4-BE49-F238E27FC236}">
                  <a16:creationId xmlns:a16="http://schemas.microsoft.com/office/drawing/2014/main" id="{ADF33B4F-199E-1E22-0851-6603FC4A223E}"/>
                </a:ext>
              </a:extLst>
            </p:cNvPr>
            <p:cNvGrpSpPr/>
            <p:nvPr/>
          </p:nvGrpSpPr>
          <p:grpSpPr>
            <a:xfrm>
              <a:off x="10413639" y="5819342"/>
              <a:ext cx="1508949" cy="832334"/>
              <a:chOff x="4690205" y="2342292"/>
              <a:chExt cx="2204942" cy="1252061"/>
            </a:xfrm>
          </p:grpSpPr>
          <p:sp>
            <p:nvSpPr>
              <p:cNvPr id="16" name="Vrije vorm: vorm 15">
                <a:extLst>
                  <a:ext uri="{FF2B5EF4-FFF2-40B4-BE49-F238E27FC236}">
                    <a16:creationId xmlns:a16="http://schemas.microsoft.com/office/drawing/2014/main" id="{495DBCB3-2C71-BFC7-6DB7-54EA26199AF5}"/>
                  </a:ext>
                </a:extLst>
              </p:cNvPr>
              <p:cNvSpPr/>
              <p:nvPr/>
            </p:nvSpPr>
            <p:spPr>
              <a:xfrm>
                <a:off x="6124860" y="2342292"/>
                <a:ext cx="407098" cy="699896"/>
              </a:xfrm>
              <a:custGeom>
                <a:avLst/>
                <a:gdLst>
                  <a:gd name="connsiteX0" fmla="*/ 95 w 407098"/>
                  <a:gd name="connsiteY0" fmla="*/ 0 h 699896"/>
                  <a:gd name="connsiteX1" fmla="*/ 36290 w 407098"/>
                  <a:gd name="connsiteY1" fmla="*/ 72390 h 699896"/>
                  <a:gd name="connsiteX2" fmla="*/ 50482 w 407098"/>
                  <a:gd name="connsiteY2" fmla="*/ 100870 h 699896"/>
                  <a:gd name="connsiteX3" fmla="*/ 36195 w 407098"/>
                  <a:gd name="connsiteY3" fmla="*/ 72390 h 699896"/>
                  <a:gd name="connsiteX4" fmla="*/ 2667 w 407098"/>
                  <a:gd name="connsiteY4" fmla="*/ 5334 h 699896"/>
                  <a:gd name="connsiteX5" fmla="*/ 0 w 407098"/>
                  <a:gd name="connsiteY5" fmla="*/ 0 h 699896"/>
                  <a:gd name="connsiteX6" fmla="*/ 80486 w 407098"/>
                  <a:gd name="connsiteY6" fmla="*/ 344234 h 699896"/>
                  <a:gd name="connsiteX7" fmla="*/ 80486 w 407098"/>
                  <a:gd name="connsiteY7" fmla="*/ 344234 h 699896"/>
                  <a:gd name="connsiteX8" fmla="*/ 267176 w 407098"/>
                  <a:gd name="connsiteY8" fmla="*/ 479203 h 699896"/>
                  <a:gd name="connsiteX9" fmla="*/ 352330 w 407098"/>
                  <a:gd name="connsiteY9" fmla="*/ 636080 h 699896"/>
                  <a:gd name="connsiteX10" fmla="*/ 365665 w 407098"/>
                  <a:gd name="connsiteY10" fmla="*/ 698944 h 699896"/>
                  <a:gd name="connsiteX11" fmla="*/ 366236 w 407098"/>
                  <a:gd name="connsiteY11" fmla="*/ 698944 h 699896"/>
                  <a:gd name="connsiteX12" fmla="*/ 403193 w 407098"/>
                  <a:gd name="connsiteY12" fmla="*/ 699897 h 699896"/>
                  <a:gd name="connsiteX13" fmla="*/ 403670 w 407098"/>
                  <a:gd name="connsiteY13" fmla="*/ 699897 h 699896"/>
                  <a:gd name="connsiteX14" fmla="*/ 403955 w 407098"/>
                  <a:gd name="connsiteY14" fmla="*/ 695992 h 699896"/>
                  <a:gd name="connsiteX15" fmla="*/ 404622 w 407098"/>
                  <a:gd name="connsiteY15" fmla="*/ 686562 h 699896"/>
                  <a:gd name="connsiteX16" fmla="*/ 95 w 407098"/>
                  <a:gd name="connsiteY16" fmla="*/ 0 h 699896"/>
                  <a:gd name="connsiteX17" fmla="*/ 159448 w 407098"/>
                  <a:gd name="connsiteY17" fmla="*/ 239839 h 699896"/>
                  <a:gd name="connsiteX18" fmla="*/ 159068 w 407098"/>
                  <a:gd name="connsiteY18" fmla="*/ 239554 h 699896"/>
                  <a:gd name="connsiteX19" fmla="*/ 159448 w 407098"/>
                  <a:gd name="connsiteY19" fmla="*/ 239839 h 699896"/>
                  <a:gd name="connsiteX20" fmla="*/ 140970 w 407098"/>
                  <a:gd name="connsiteY20" fmla="*/ 228790 h 699896"/>
                  <a:gd name="connsiteX21" fmla="*/ 140970 w 407098"/>
                  <a:gd name="connsiteY21" fmla="*/ 228790 h 699896"/>
                  <a:gd name="connsiteX22" fmla="*/ 114967 w 407098"/>
                  <a:gd name="connsiteY22" fmla="*/ 255842 h 699896"/>
                  <a:gd name="connsiteX23" fmla="*/ 140970 w 407098"/>
                  <a:gd name="connsiteY23" fmla="*/ 228790 h 699896"/>
                  <a:gd name="connsiteX24" fmla="*/ 144589 w 407098"/>
                  <a:gd name="connsiteY24" fmla="*/ 230791 h 699896"/>
                  <a:gd name="connsiteX25" fmla="*/ 149923 w 407098"/>
                  <a:gd name="connsiteY25" fmla="*/ 233934 h 699896"/>
                  <a:gd name="connsiteX26" fmla="*/ 151924 w 407098"/>
                  <a:gd name="connsiteY26" fmla="*/ 235172 h 699896"/>
                  <a:gd name="connsiteX27" fmla="*/ 149923 w 407098"/>
                  <a:gd name="connsiteY27" fmla="*/ 233934 h 699896"/>
                  <a:gd name="connsiteX28" fmla="*/ 144589 w 407098"/>
                  <a:gd name="connsiteY28" fmla="*/ 230791 h 69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7098" h="699896">
                    <a:moveTo>
                      <a:pt x="95" y="0"/>
                    </a:moveTo>
                    <a:lnTo>
                      <a:pt x="36290" y="72390"/>
                    </a:lnTo>
                    <a:lnTo>
                      <a:pt x="50482" y="100870"/>
                    </a:lnTo>
                    <a:lnTo>
                      <a:pt x="36195" y="72390"/>
                    </a:lnTo>
                    <a:lnTo>
                      <a:pt x="2667" y="5334"/>
                    </a:lnTo>
                    <a:lnTo>
                      <a:pt x="0" y="0"/>
                    </a:lnTo>
                    <a:lnTo>
                      <a:pt x="80486" y="344234"/>
                    </a:lnTo>
                    <a:lnTo>
                      <a:pt x="80486" y="344234"/>
                    </a:lnTo>
                    <a:cubicBezTo>
                      <a:pt x="153448" y="379667"/>
                      <a:pt x="219932" y="413194"/>
                      <a:pt x="267176" y="479203"/>
                    </a:cubicBezTo>
                    <a:cubicBezTo>
                      <a:pt x="307562" y="535686"/>
                      <a:pt x="333185" y="569690"/>
                      <a:pt x="352330" y="636080"/>
                    </a:cubicBezTo>
                    <a:cubicBezTo>
                      <a:pt x="358235" y="656654"/>
                      <a:pt x="363760" y="677513"/>
                      <a:pt x="365665" y="698944"/>
                    </a:cubicBezTo>
                    <a:lnTo>
                      <a:pt x="366236" y="698944"/>
                    </a:lnTo>
                    <a:lnTo>
                      <a:pt x="403193" y="699897"/>
                    </a:lnTo>
                    <a:lnTo>
                      <a:pt x="403670" y="699897"/>
                    </a:lnTo>
                    <a:lnTo>
                      <a:pt x="403955" y="695992"/>
                    </a:lnTo>
                    <a:lnTo>
                      <a:pt x="404622" y="686562"/>
                    </a:lnTo>
                    <a:cubicBezTo>
                      <a:pt x="440817" y="252127"/>
                      <a:pt x="69342" y="52197"/>
                      <a:pt x="95" y="0"/>
                    </a:cubicBezTo>
                    <a:moveTo>
                      <a:pt x="159448" y="239839"/>
                    </a:moveTo>
                    <a:cubicBezTo>
                      <a:pt x="159448" y="239839"/>
                      <a:pt x="159163" y="239649"/>
                      <a:pt x="159068" y="239554"/>
                    </a:cubicBezTo>
                    <a:lnTo>
                      <a:pt x="159448" y="239839"/>
                    </a:lnTo>
                    <a:moveTo>
                      <a:pt x="140970" y="228790"/>
                    </a:moveTo>
                    <a:lnTo>
                      <a:pt x="140970" y="228790"/>
                    </a:lnTo>
                    <a:lnTo>
                      <a:pt x="114967" y="255842"/>
                    </a:lnTo>
                    <a:lnTo>
                      <a:pt x="140970" y="228790"/>
                    </a:lnTo>
                    <a:close/>
                    <a:moveTo>
                      <a:pt x="144589" y="230791"/>
                    </a:moveTo>
                    <a:cubicBezTo>
                      <a:pt x="146018" y="231553"/>
                      <a:pt x="147733" y="232600"/>
                      <a:pt x="149923" y="233934"/>
                    </a:cubicBezTo>
                    <a:cubicBezTo>
                      <a:pt x="150209" y="234125"/>
                      <a:pt x="150876" y="234601"/>
                      <a:pt x="151924" y="235172"/>
                    </a:cubicBezTo>
                    <a:lnTo>
                      <a:pt x="149923" y="233934"/>
                    </a:lnTo>
                    <a:cubicBezTo>
                      <a:pt x="147733" y="232600"/>
                      <a:pt x="146018" y="231648"/>
                      <a:pt x="144589" y="230791"/>
                    </a:cubicBezTo>
                  </a:path>
                </a:pathLst>
              </a:custGeom>
              <a:solidFill>
                <a:schemeClr val="accent1"/>
              </a:solidFill>
              <a:ln w="9525" cap="flat">
                <a:noFill/>
                <a:prstDash val="solid"/>
                <a:miter/>
              </a:ln>
            </p:spPr>
            <p:txBody>
              <a:bodyPr rtlCol="0" anchor="ctr"/>
              <a:lstStyle/>
              <a:p>
                <a:endParaRPr lang="nl-NL" dirty="0"/>
              </a:p>
            </p:txBody>
          </p:sp>
          <p:sp>
            <p:nvSpPr>
              <p:cNvPr id="17" name="Vrije vorm: vorm 16">
                <a:extLst>
                  <a:ext uri="{FF2B5EF4-FFF2-40B4-BE49-F238E27FC236}">
                    <a16:creationId xmlns:a16="http://schemas.microsoft.com/office/drawing/2014/main" id="{0F8F4E44-2F77-91C3-D44B-B61068587C24}"/>
                  </a:ext>
                </a:extLst>
              </p:cNvPr>
              <p:cNvSpPr/>
              <p:nvPr/>
            </p:nvSpPr>
            <p:spPr>
              <a:xfrm>
                <a:off x="6521100" y="2345054"/>
                <a:ext cx="374046" cy="437007"/>
              </a:xfrm>
              <a:custGeom>
                <a:avLst/>
                <a:gdLst>
                  <a:gd name="connsiteX0" fmla="*/ 373952 w 374046"/>
                  <a:gd name="connsiteY0" fmla="*/ 0 h 437007"/>
                  <a:gd name="connsiteX1" fmla="*/ 352806 w 374046"/>
                  <a:gd name="connsiteY1" fmla="*/ 12954 h 437007"/>
                  <a:gd name="connsiteX2" fmla="*/ 352806 w 374046"/>
                  <a:gd name="connsiteY2" fmla="*/ 12954 h 437007"/>
                  <a:gd name="connsiteX3" fmla="*/ 0 w 374046"/>
                  <a:gd name="connsiteY3" fmla="*/ 312706 h 437007"/>
                  <a:gd name="connsiteX4" fmla="*/ 48578 w 374046"/>
                  <a:gd name="connsiteY4" fmla="*/ 437007 h 437007"/>
                  <a:gd name="connsiteX5" fmla="*/ 325183 w 374046"/>
                  <a:gd name="connsiteY5" fmla="*/ 290989 h 437007"/>
                  <a:gd name="connsiteX6" fmla="*/ 325183 w 374046"/>
                  <a:gd name="connsiteY6" fmla="*/ 290989 h 437007"/>
                  <a:gd name="connsiteX7" fmla="*/ 374047 w 374046"/>
                  <a:gd name="connsiteY7" fmla="*/ 0 h 43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046" h="437007">
                    <a:moveTo>
                      <a:pt x="373952" y="0"/>
                    </a:moveTo>
                    <a:lnTo>
                      <a:pt x="352806" y="12954"/>
                    </a:lnTo>
                    <a:lnTo>
                      <a:pt x="352806" y="12954"/>
                    </a:lnTo>
                    <a:cubicBezTo>
                      <a:pt x="226981" y="82010"/>
                      <a:pt x="52769" y="228409"/>
                      <a:pt x="0" y="312706"/>
                    </a:cubicBezTo>
                    <a:cubicBezTo>
                      <a:pt x="19240" y="351282"/>
                      <a:pt x="35909" y="392716"/>
                      <a:pt x="48578" y="437007"/>
                    </a:cubicBezTo>
                    <a:cubicBezTo>
                      <a:pt x="71342" y="420815"/>
                      <a:pt x="220504" y="337090"/>
                      <a:pt x="325183" y="290989"/>
                    </a:cubicBezTo>
                    <a:lnTo>
                      <a:pt x="325183" y="290989"/>
                    </a:lnTo>
                    <a:lnTo>
                      <a:pt x="374047" y="0"/>
                    </a:lnTo>
                    <a:close/>
                  </a:path>
                </a:pathLst>
              </a:custGeom>
              <a:solidFill>
                <a:schemeClr val="accent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29AD0FBC-0282-853D-E40D-DBDBBFAD505D}"/>
                  </a:ext>
                </a:extLst>
              </p:cNvPr>
              <p:cNvSpPr/>
              <p:nvPr/>
            </p:nvSpPr>
            <p:spPr>
              <a:xfrm>
                <a:off x="4690205" y="2745961"/>
                <a:ext cx="180689" cy="298799"/>
              </a:xfrm>
              <a:custGeom>
                <a:avLst/>
                <a:gdLst>
                  <a:gd name="connsiteX0" fmla="*/ 86296 w 180689"/>
                  <a:gd name="connsiteY0" fmla="*/ 298799 h 298799"/>
                  <a:gd name="connsiteX1" fmla="*/ 23241 w 180689"/>
                  <a:gd name="connsiteY1" fmla="*/ 269939 h 298799"/>
                  <a:gd name="connsiteX2" fmla="*/ 0 w 180689"/>
                  <a:gd name="connsiteY2" fmla="*/ 189738 h 298799"/>
                  <a:gd name="connsiteX3" fmla="*/ 24003 w 180689"/>
                  <a:gd name="connsiteY3" fmla="*/ 110395 h 298799"/>
                  <a:gd name="connsiteX4" fmla="*/ 86296 w 180689"/>
                  <a:gd name="connsiteY4" fmla="*/ 81058 h 298799"/>
                  <a:gd name="connsiteX5" fmla="*/ 133064 w 180689"/>
                  <a:gd name="connsiteY5" fmla="*/ 100584 h 298799"/>
                  <a:gd name="connsiteX6" fmla="*/ 133064 w 180689"/>
                  <a:gd name="connsiteY6" fmla="*/ 21622 h 298799"/>
                  <a:gd name="connsiteX7" fmla="*/ 180689 w 180689"/>
                  <a:gd name="connsiteY7" fmla="*/ 0 h 298799"/>
                  <a:gd name="connsiteX8" fmla="*/ 180689 w 180689"/>
                  <a:gd name="connsiteY8" fmla="*/ 293942 h 298799"/>
                  <a:gd name="connsiteX9" fmla="*/ 133064 w 180689"/>
                  <a:gd name="connsiteY9" fmla="*/ 293942 h 298799"/>
                  <a:gd name="connsiteX10" fmla="*/ 133064 w 180689"/>
                  <a:gd name="connsiteY10" fmla="*/ 278892 h 298799"/>
                  <a:gd name="connsiteX11" fmla="*/ 86296 w 180689"/>
                  <a:gd name="connsiteY11" fmla="*/ 298799 h 298799"/>
                  <a:gd name="connsiteX12" fmla="*/ 93631 w 180689"/>
                  <a:gd name="connsiteY12" fmla="*/ 253175 h 298799"/>
                  <a:gd name="connsiteX13" fmla="*/ 133064 w 180689"/>
                  <a:gd name="connsiteY13" fmla="*/ 233267 h 298799"/>
                  <a:gd name="connsiteX14" fmla="*/ 133064 w 180689"/>
                  <a:gd name="connsiteY14" fmla="*/ 146114 h 298799"/>
                  <a:gd name="connsiteX15" fmla="*/ 93631 w 180689"/>
                  <a:gd name="connsiteY15" fmla="*/ 126206 h 298799"/>
                  <a:gd name="connsiteX16" fmla="*/ 59626 w 180689"/>
                  <a:gd name="connsiteY16" fmla="*/ 142685 h 298799"/>
                  <a:gd name="connsiteX17" fmla="*/ 47625 w 180689"/>
                  <a:gd name="connsiteY17" fmla="*/ 189738 h 298799"/>
                  <a:gd name="connsiteX18" fmla="*/ 59817 w 180689"/>
                  <a:gd name="connsiteY18" fmla="*/ 235934 h 298799"/>
                  <a:gd name="connsiteX19" fmla="*/ 93631 w 180689"/>
                  <a:gd name="connsiteY19" fmla="*/ 253270 h 2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689" h="298799">
                    <a:moveTo>
                      <a:pt x="86296" y="298799"/>
                    </a:moveTo>
                    <a:cubicBezTo>
                      <a:pt x="59722" y="298799"/>
                      <a:pt x="38671" y="289179"/>
                      <a:pt x="23241" y="269939"/>
                    </a:cubicBezTo>
                    <a:cubicBezTo>
                      <a:pt x="7810" y="250698"/>
                      <a:pt x="0" y="223933"/>
                      <a:pt x="0" y="189738"/>
                    </a:cubicBezTo>
                    <a:cubicBezTo>
                      <a:pt x="0" y="155543"/>
                      <a:pt x="8001" y="129921"/>
                      <a:pt x="24003" y="110395"/>
                    </a:cubicBezTo>
                    <a:cubicBezTo>
                      <a:pt x="40005" y="90869"/>
                      <a:pt x="60769" y="81058"/>
                      <a:pt x="86296" y="81058"/>
                    </a:cubicBezTo>
                    <a:cubicBezTo>
                      <a:pt x="106394" y="81058"/>
                      <a:pt x="122015" y="87535"/>
                      <a:pt x="133064" y="100584"/>
                    </a:cubicBezTo>
                    <a:lnTo>
                      <a:pt x="133064" y="21622"/>
                    </a:lnTo>
                    <a:lnTo>
                      <a:pt x="180689" y="0"/>
                    </a:lnTo>
                    <a:lnTo>
                      <a:pt x="180689" y="293942"/>
                    </a:lnTo>
                    <a:lnTo>
                      <a:pt x="133064" y="293942"/>
                    </a:lnTo>
                    <a:lnTo>
                      <a:pt x="133064" y="278892"/>
                    </a:lnTo>
                    <a:cubicBezTo>
                      <a:pt x="122777" y="292227"/>
                      <a:pt x="107156" y="298799"/>
                      <a:pt x="86296" y="298799"/>
                    </a:cubicBezTo>
                    <a:moveTo>
                      <a:pt x="93631" y="253175"/>
                    </a:moveTo>
                    <a:cubicBezTo>
                      <a:pt x="111252" y="253175"/>
                      <a:pt x="124396" y="246507"/>
                      <a:pt x="133064" y="233267"/>
                    </a:cubicBezTo>
                    <a:lnTo>
                      <a:pt x="133064" y="146114"/>
                    </a:lnTo>
                    <a:cubicBezTo>
                      <a:pt x="124111" y="132874"/>
                      <a:pt x="110966" y="126206"/>
                      <a:pt x="93631" y="126206"/>
                    </a:cubicBezTo>
                    <a:cubicBezTo>
                      <a:pt x="78962" y="126206"/>
                      <a:pt x="67627" y="131731"/>
                      <a:pt x="59626" y="142685"/>
                    </a:cubicBezTo>
                    <a:cubicBezTo>
                      <a:pt x="51625" y="153638"/>
                      <a:pt x="47625" y="169355"/>
                      <a:pt x="47625" y="189738"/>
                    </a:cubicBezTo>
                    <a:cubicBezTo>
                      <a:pt x="47625" y="208979"/>
                      <a:pt x="51721" y="224409"/>
                      <a:pt x="59817" y="235934"/>
                    </a:cubicBezTo>
                    <a:cubicBezTo>
                      <a:pt x="68008" y="247460"/>
                      <a:pt x="79248" y="253270"/>
                      <a:pt x="93631" y="253270"/>
                    </a:cubicBezTo>
                  </a:path>
                </a:pathLst>
              </a:custGeom>
              <a:solidFill>
                <a:srgbClr val="291D5B"/>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DC214A4B-4C2B-3978-2EC2-30EABD647A30}"/>
                  </a:ext>
                </a:extLst>
              </p:cNvPr>
              <p:cNvSpPr/>
              <p:nvPr/>
            </p:nvSpPr>
            <p:spPr>
              <a:xfrm>
                <a:off x="4931854" y="2826924"/>
                <a:ext cx="129158" cy="212979"/>
              </a:xfrm>
              <a:custGeom>
                <a:avLst/>
                <a:gdLst>
                  <a:gd name="connsiteX0" fmla="*/ 95 w 129158"/>
                  <a:gd name="connsiteY0" fmla="*/ 212979 h 212979"/>
                  <a:gd name="connsiteX1" fmla="*/ 95 w 129158"/>
                  <a:gd name="connsiteY1" fmla="*/ 4953 h 212979"/>
                  <a:gd name="connsiteX2" fmla="*/ 47720 w 129158"/>
                  <a:gd name="connsiteY2" fmla="*/ 4953 h 212979"/>
                  <a:gd name="connsiteX3" fmla="*/ 47720 w 129158"/>
                  <a:gd name="connsiteY3" fmla="*/ 26480 h 212979"/>
                  <a:gd name="connsiteX4" fmla="*/ 90488 w 129158"/>
                  <a:gd name="connsiteY4" fmla="*/ 0 h 212979"/>
                  <a:gd name="connsiteX5" fmla="*/ 129159 w 129158"/>
                  <a:gd name="connsiteY5" fmla="*/ 14192 h 212979"/>
                  <a:gd name="connsiteX6" fmla="*/ 122206 w 129158"/>
                  <a:gd name="connsiteY6" fmla="*/ 57722 h 212979"/>
                  <a:gd name="connsiteX7" fmla="*/ 86773 w 129158"/>
                  <a:gd name="connsiteY7" fmla="*/ 46768 h 212979"/>
                  <a:gd name="connsiteX8" fmla="*/ 59055 w 129158"/>
                  <a:gd name="connsiteY8" fmla="*/ 58198 h 212979"/>
                  <a:gd name="connsiteX9" fmla="*/ 47625 w 129158"/>
                  <a:gd name="connsiteY9" fmla="*/ 96488 h 212979"/>
                  <a:gd name="connsiteX10" fmla="*/ 47625 w 129158"/>
                  <a:gd name="connsiteY10" fmla="*/ 212884 h 212979"/>
                  <a:gd name="connsiteX11" fmla="*/ 0 w 129158"/>
                  <a:gd name="connsiteY11" fmla="*/ 212884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58" h="212979">
                    <a:moveTo>
                      <a:pt x="95" y="212979"/>
                    </a:moveTo>
                    <a:lnTo>
                      <a:pt x="95" y="4953"/>
                    </a:lnTo>
                    <a:lnTo>
                      <a:pt x="47720" y="4953"/>
                    </a:lnTo>
                    <a:lnTo>
                      <a:pt x="47720" y="26480"/>
                    </a:lnTo>
                    <a:cubicBezTo>
                      <a:pt x="56102" y="8858"/>
                      <a:pt x="70390" y="0"/>
                      <a:pt x="90488" y="0"/>
                    </a:cubicBezTo>
                    <a:cubicBezTo>
                      <a:pt x="105156" y="0"/>
                      <a:pt x="118015" y="4763"/>
                      <a:pt x="129159" y="14192"/>
                    </a:cubicBezTo>
                    <a:lnTo>
                      <a:pt x="122206" y="57722"/>
                    </a:lnTo>
                    <a:cubicBezTo>
                      <a:pt x="111919" y="50387"/>
                      <a:pt x="100108" y="46768"/>
                      <a:pt x="86773" y="46768"/>
                    </a:cubicBezTo>
                    <a:cubicBezTo>
                      <a:pt x="75914" y="46768"/>
                      <a:pt x="66675" y="50578"/>
                      <a:pt x="59055" y="58198"/>
                    </a:cubicBezTo>
                    <a:cubicBezTo>
                      <a:pt x="51435" y="65818"/>
                      <a:pt x="47625" y="78581"/>
                      <a:pt x="47625" y="96488"/>
                    </a:cubicBezTo>
                    <a:lnTo>
                      <a:pt x="47625" y="212884"/>
                    </a:lnTo>
                    <a:lnTo>
                      <a:pt x="0" y="212884"/>
                    </a:lnTo>
                    <a:close/>
                  </a:path>
                </a:pathLst>
              </a:custGeom>
              <a:solidFill>
                <a:srgbClr val="291D5B"/>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77253F77-1369-E617-C802-8862360A49A1}"/>
                  </a:ext>
                </a:extLst>
              </p:cNvPr>
              <p:cNvSpPr/>
              <p:nvPr/>
            </p:nvSpPr>
            <p:spPr>
              <a:xfrm>
                <a:off x="5091969" y="2746819"/>
                <a:ext cx="56483" cy="293179"/>
              </a:xfrm>
              <a:custGeom>
                <a:avLst/>
                <a:gdLst>
                  <a:gd name="connsiteX0" fmla="*/ 48387 w 56483"/>
                  <a:gd name="connsiteY0" fmla="*/ 48292 h 293179"/>
                  <a:gd name="connsiteX1" fmla="*/ 28480 w 56483"/>
                  <a:gd name="connsiteY1" fmla="*/ 56674 h 293179"/>
                  <a:gd name="connsiteX2" fmla="*/ 8382 w 56483"/>
                  <a:gd name="connsiteY2" fmla="*/ 48292 h 293179"/>
                  <a:gd name="connsiteX3" fmla="*/ 0 w 56483"/>
                  <a:gd name="connsiteY3" fmla="*/ 28099 h 293179"/>
                  <a:gd name="connsiteX4" fmla="*/ 8382 w 56483"/>
                  <a:gd name="connsiteY4" fmla="*/ 8192 h 293179"/>
                  <a:gd name="connsiteX5" fmla="*/ 28480 w 56483"/>
                  <a:gd name="connsiteY5" fmla="*/ 0 h 293179"/>
                  <a:gd name="connsiteX6" fmla="*/ 48387 w 56483"/>
                  <a:gd name="connsiteY6" fmla="*/ 8192 h 293179"/>
                  <a:gd name="connsiteX7" fmla="*/ 56483 w 56483"/>
                  <a:gd name="connsiteY7" fmla="*/ 28099 h 293179"/>
                  <a:gd name="connsiteX8" fmla="*/ 48387 w 56483"/>
                  <a:gd name="connsiteY8" fmla="*/ 48292 h 293179"/>
                  <a:gd name="connsiteX9" fmla="*/ 4382 w 56483"/>
                  <a:gd name="connsiteY9" fmla="*/ 85154 h 293179"/>
                  <a:gd name="connsiteX10" fmla="*/ 52007 w 56483"/>
                  <a:gd name="connsiteY10" fmla="*/ 85154 h 293179"/>
                  <a:gd name="connsiteX11" fmla="*/ 52007 w 56483"/>
                  <a:gd name="connsiteY11" fmla="*/ 293180 h 293179"/>
                  <a:gd name="connsiteX12" fmla="*/ 4382 w 56483"/>
                  <a:gd name="connsiteY12" fmla="*/ 293180 h 293179"/>
                  <a:gd name="connsiteX13" fmla="*/ 4382 w 56483"/>
                  <a:gd name="connsiteY13" fmla="*/ 85154 h 2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83" h="293179">
                    <a:moveTo>
                      <a:pt x="48387" y="48292"/>
                    </a:moveTo>
                    <a:cubicBezTo>
                      <a:pt x="42958" y="53816"/>
                      <a:pt x="36290" y="56674"/>
                      <a:pt x="28480" y="56674"/>
                    </a:cubicBezTo>
                    <a:cubicBezTo>
                      <a:pt x="20669" y="56674"/>
                      <a:pt x="13907" y="53911"/>
                      <a:pt x="8382" y="48292"/>
                    </a:cubicBezTo>
                    <a:cubicBezTo>
                      <a:pt x="2762" y="42767"/>
                      <a:pt x="0" y="36004"/>
                      <a:pt x="0" y="28099"/>
                    </a:cubicBezTo>
                    <a:cubicBezTo>
                      <a:pt x="0" y="20193"/>
                      <a:pt x="2762" y="13621"/>
                      <a:pt x="8382" y="8192"/>
                    </a:cubicBezTo>
                    <a:cubicBezTo>
                      <a:pt x="13907" y="2762"/>
                      <a:pt x="20669" y="0"/>
                      <a:pt x="28480" y="0"/>
                    </a:cubicBezTo>
                    <a:cubicBezTo>
                      <a:pt x="36290" y="0"/>
                      <a:pt x="42958" y="2762"/>
                      <a:pt x="48387" y="8192"/>
                    </a:cubicBezTo>
                    <a:cubicBezTo>
                      <a:pt x="53816" y="13621"/>
                      <a:pt x="56483" y="20288"/>
                      <a:pt x="56483" y="28099"/>
                    </a:cubicBezTo>
                    <a:cubicBezTo>
                      <a:pt x="56483" y="35909"/>
                      <a:pt x="53721" y="42672"/>
                      <a:pt x="48387" y="48292"/>
                    </a:cubicBezTo>
                    <a:moveTo>
                      <a:pt x="4382" y="85154"/>
                    </a:moveTo>
                    <a:lnTo>
                      <a:pt x="52007" y="85154"/>
                    </a:lnTo>
                    <a:lnTo>
                      <a:pt x="52007" y="293180"/>
                    </a:lnTo>
                    <a:lnTo>
                      <a:pt x="4382" y="293180"/>
                    </a:lnTo>
                    <a:lnTo>
                      <a:pt x="4382" y="85154"/>
                    </a:lnTo>
                    <a:close/>
                  </a:path>
                </a:pathLst>
              </a:custGeom>
              <a:solidFill>
                <a:srgbClr val="291D5B"/>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1DCAC3D3-D88F-3444-8CCA-F949F220AF9C}"/>
                  </a:ext>
                </a:extLst>
              </p:cNvPr>
              <p:cNvSpPr/>
              <p:nvPr/>
            </p:nvSpPr>
            <p:spPr>
              <a:xfrm>
                <a:off x="5195411" y="2827019"/>
                <a:ext cx="186785" cy="217836"/>
              </a:xfrm>
              <a:custGeom>
                <a:avLst/>
                <a:gdLst>
                  <a:gd name="connsiteX0" fmla="*/ 96012 w 186785"/>
                  <a:gd name="connsiteY0" fmla="*/ 217837 h 217836"/>
                  <a:gd name="connsiteX1" fmla="*/ 25813 w 186785"/>
                  <a:gd name="connsiteY1" fmla="*/ 188690 h 217836"/>
                  <a:gd name="connsiteX2" fmla="*/ 0 w 186785"/>
                  <a:gd name="connsiteY2" fmla="*/ 108680 h 217836"/>
                  <a:gd name="connsiteX3" fmla="*/ 26003 w 186785"/>
                  <a:gd name="connsiteY3" fmla="*/ 29051 h 217836"/>
                  <a:gd name="connsiteX4" fmla="*/ 96012 w 186785"/>
                  <a:gd name="connsiteY4" fmla="*/ 0 h 217836"/>
                  <a:gd name="connsiteX5" fmla="*/ 161354 w 186785"/>
                  <a:gd name="connsiteY5" fmla="*/ 24860 h 217836"/>
                  <a:gd name="connsiteX6" fmla="*/ 186785 w 186785"/>
                  <a:gd name="connsiteY6" fmla="*/ 97726 h 217836"/>
                  <a:gd name="connsiteX7" fmla="*/ 185166 w 186785"/>
                  <a:gd name="connsiteY7" fmla="*/ 127063 h 217836"/>
                  <a:gd name="connsiteX8" fmla="*/ 47149 w 186785"/>
                  <a:gd name="connsiteY8" fmla="*/ 127063 h 217836"/>
                  <a:gd name="connsiteX9" fmla="*/ 62389 w 186785"/>
                  <a:gd name="connsiteY9" fmla="*/ 162496 h 217836"/>
                  <a:gd name="connsiteX10" fmla="*/ 95917 w 186785"/>
                  <a:gd name="connsiteY10" fmla="*/ 175927 h 217836"/>
                  <a:gd name="connsiteX11" fmla="*/ 139922 w 186785"/>
                  <a:gd name="connsiteY11" fmla="*/ 154305 h 217836"/>
                  <a:gd name="connsiteX12" fmla="*/ 170021 w 186785"/>
                  <a:gd name="connsiteY12" fmla="*/ 185261 h 217836"/>
                  <a:gd name="connsiteX13" fmla="*/ 95917 w 186785"/>
                  <a:gd name="connsiteY13" fmla="*/ 217837 h 217836"/>
                  <a:gd name="connsiteX14" fmla="*/ 47530 w 186785"/>
                  <a:gd name="connsiteY14" fmla="*/ 87535 h 217836"/>
                  <a:gd name="connsiteX15" fmla="*/ 139541 w 186785"/>
                  <a:gd name="connsiteY15" fmla="*/ 87535 h 217836"/>
                  <a:gd name="connsiteX16" fmla="*/ 125730 w 186785"/>
                  <a:gd name="connsiteY16" fmla="*/ 53530 h 217836"/>
                  <a:gd name="connsiteX17" fmla="*/ 96012 w 186785"/>
                  <a:gd name="connsiteY17" fmla="*/ 41910 h 217836"/>
                  <a:gd name="connsiteX18" fmla="*/ 62484 w 186785"/>
                  <a:gd name="connsiteY18" fmla="*/ 53054 h 217836"/>
                  <a:gd name="connsiteX19" fmla="*/ 47625 w 186785"/>
                  <a:gd name="connsiteY19" fmla="*/ 87439 h 21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785" h="217836">
                    <a:moveTo>
                      <a:pt x="96012" y="217837"/>
                    </a:moveTo>
                    <a:cubicBezTo>
                      <a:pt x="66389" y="217837"/>
                      <a:pt x="43053" y="208121"/>
                      <a:pt x="25813" y="188690"/>
                    </a:cubicBezTo>
                    <a:cubicBezTo>
                      <a:pt x="8573" y="169259"/>
                      <a:pt x="0" y="142589"/>
                      <a:pt x="0" y="108680"/>
                    </a:cubicBezTo>
                    <a:cubicBezTo>
                      <a:pt x="0" y="74771"/>
                      <a:pt x="8668" y="48482"/>
                      <a:pt x="26003" y="29051"/>
                    </a:cubicBezTo>
                    <a:cubicBezTo>
                      <a:pt x="43339" y="9620"/>
                      <a:pt x="66675" y="0"/>
                      <a:pt x="96012" y="0"/>
                    </a:cubicBezTo>
                    <a:cubicBezTo>
                      <a:pt x="122587" y="0"/>
                      <a:pt x="144399" y="8287"/>
                      <a:pt x="161354" y="24860"/>
                    </a:cubicBezTo>
                    <a:cubicBezTo>
                      <a:pt x="178308" y="41434"/>
                      <a:pt x="186785" y="65722"/>
                      <a:pt x="186785" y="97726"/>
                    </a:cubicBezTo>
                    <a:cubicBezTo>
                      <a:pt x="186785" y="108871"/>
                      <a:pt x="186214" y="118586"/>
                      <a:pt x="185166" y="127063"/>
                    </a:cubicBezTo>
                    <a:lnTo>
                      <a:pt x="47149" y="127063"/>
                    </a:lnTo>
                    <a:cubicBezTo>
                      <a:pt x="48006" y="141732"/>
                      <a:pt x="53054" y="153543"/>
                      <a:pt x="62389" y="162496"/>
                    </a:cubicBezTo>
                    <a:cubicBezTo>
                      <a:pt x="71723" y="171450"/>
                      <a:pt x="82963" y="175927"/>
                      <a:pt x="95917" y="175927"/>
                    </a:cubicBezTo>
                    <a:cubicBezTo>
                      <a:pt x="114395" y="175927"/>
                      <a:pt x="129064" y="168688"/>
                      <a:pt x="139922" y="154305"/>
                    </a:cubicBezTo>
                    <a:lnTo>
                      <a:pt x="170021" y="185261"/>
                    </a:lnTo>
                    <a:cubicBezTo>
                      <a:pt x="151829" y="206978"/>
                      <a:pt x="127159" y="217837"/>
                      <a:pt x="95917" y="217837"/>
                    </a:cubicBezTo>
                    <a:moveTo>
                      <a:pt x="47530" y="87535"/>
                    </a:moveTo>
                    <a:lnTo>
                      <a:pt x="139541" y="87535"/>
                    </a:lnTo>
                    <a:cubicBezTo>
                      <a:pt x="138494" y="72580"/>
                      <a:pt x="133826" y="61246"/>
                      <a:pt x="125730" y="53530"/>
                    </a:cubicBezTo>
                    <a:cubicBezTo>
                      <a:pt x="117634" y="45815"/>
                      <a:pt x="107728" y="41910"/>
                      <a:pt x="96012" y="41910"/>
                    </a:cubicBezTo>
                    <a:cubicBezTo>
                      <a:pt x="82391" y="41910"/>
                      <a:pt x="71247" y="45625"/>
                      <a:pt x="62484" y="53054"/>
                    </a:cubicBezTo>
                    <a:cubicBezTo>
                      <a:pt x="53626" y="60484"/>
                      <a:pt x="48673" y="72009"/>
                      <a:pt x="47625" y="87439"/>
                    </a:cubicBezTo>
                  </a:path>
                </a:pathLst>
              </a:custGeom>
              <a:solidFill>
                <a:srgbClr val="291D5B"/>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5B8C266B-7A63-3AE7-09F9-3B559A83A694}"/>
                  </a:ext>
                </a:extLst>
              </p:cNvPr>
              <p:cNvSpPr/>
              <p:nvPr/>
            </p:nvSpPr>
            <p:spPr>
              <a:xfrm>
                <a:off x="5415533" y="2826924"/>
                <a:ext cx="160877" cy="217932"/>
              </a:xfrm>
              <a:custGeom>
                <a:avLst/>
                <a:gdLst>
                  <a:gd name="connsiteX0" fmla="*/ 81058 w 160877"/>
                  <a:gd name="connsiteY0" fmla="*/ 217932 h 217932"/>
                  <a:gd name="connsiteX1" fmla="*/ 33623 w 160877"/>
                  <a:gd name="connsiteY1" fmla="*/ 208121 h 217932"/>
                  <a:gd name="connsiteX2" fmla="*/ 0 w 160877"/>
                  <a:gd name="connsiteY2" fmla="*/ 182023 h 217932"/>
                  <a:gd name="connsiteX3" fmla="*/ 32575 w 160877"/>
                  <a:gd name="connsiteY3" fmla="*/ 154305 h 217932"/>
                  <a:gd name="connsiteX4" fmla="*/ 81058 w 160877"/>
                  <a:gd name="connsiteY4" fmla="*/ 176308 h 217932"/>
                  <a:gd name="connsiteX5" fmla="*/ 114871 w 160877"/>
                  <a:gd name="connsiteY5" fmla="*/ 155924 h 217932"/>
                  <a:gd name="connsiteX6" fmla="*/ 108966 w 160877"/>
                  <a:gd name="connsiteY6" fmla="*/ 143256 h 217932"/>
                  <a:gd name="connsiteX7" fmla="*/ 96393 w 160877"/>
                  <a:gd name="connsiteY7" fmla="*/ 134493 h 217932"/>
                  <a:gd name="connsiteX8" fmla="*/ 74581 w 160877"/>
                  <a:gd name="connsiteY8" fmla="*/ 125349 h 217932"/>
                  <a:gd name="connsiteX9" fmla="*/ 22288 w 160877"/>
                  <a:gd name="connsiteY9" fmla="*/ 98298 h 217932"/>
                  <a:gd name="connsiteX10" fmla="*/ 5810 w 160877"/>
                  <a:gd name="connsiteY10" fmla="*/ 57817 h 217932"/>
                  <a:gd name="connsiteX11" fmla="*/ 26765 w 160877"/>
                  <a:gd name="connsiteY11" fmla="*/ 15240 h 217932"/>
                  <a:gd name="connsiteX12" fmla="*/ 79915 w 160877"/>
                  <a:gd name="connsiteY12" fmla="*/ 0 h 217932"/>
                  <a:gd name="connsiteX13" fmla="*/ 154400 w 160877"/>
                  <a:gd name="connsiteY13" fmla="*/ 32195 h 217932"/>
                  <a:gd name="connsiteX14" fmla="*/ 121444 w 160877"/>
                  <a:gd name="connsiteY14" fmla="*/ 59055 h 217932"/>
                  <a:gd name="connsiteX15" fmla="*/ 79915 w 160877"/>
                  <a:gd name="connsiteY15" fmla="*/ 41529 h 217932"/>
                  <a:gd name="connsiteX16" fmla="*/ 51816 w 160877"/>
                  <a:gd name="connsiteY16" fmla="*/ 58579 h 217932"/>
                  <a:gd name="connsiteX17" fmla="*/ 62198 w 160877"/>
                  <a:gd name="connsiteY17" fmla="*/ 73247 h 217932"/>
                  <a:gd name="connsiteX18" fmla="*/ 92488 w 160877"/>
                  <a:gd name="connsiteY18" fmla="*/ 85820 h 217932"/>
                  <a:gd name="connsiteX19" fmla="*/ 143542 w 160877"/>
                  <a:gd name="connsiteY19" fmla="*/ 112681 h 217932"/>
                  <a:gd name="connsiteX20" fmla="*/ 160877 w 160877"/>
                  <a:gd name="connsiteY20" fmla="*/ 155829 h 217932"/>
                  <a:gd name="connsiteX21" fmla="*/ 139351 w 160877"/>
                  <a:gd name="connsiteY21" fmla="*/ 201644 h 217932"/>
                  <a:gd name="connsiteX22" fmla="*/ 81153 w 160877"/>
                  <a:gd name="connsiteY22" fmla="*/ 217742 h 2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877" h="217932">
                    <a:moveTo>
                      <a:pt x="81058" y="217932"/>
                    </a:moveTo>
                    <a:cubicBezTo>
                      <a:pt x="64199" y="217932"/>
                      <a:pt x="48387" y="214694"/>
                      <a:pt x="33623" y="208121"/>
                    </a:cubicBezTo>
                    <a:cubicBezTo>
                      <a:pt x="18859" y="201644"/>
                      <a:pt x="7620" y="192881"/>
                      <a:pt x="0" y="182023"/>
                    </a:cubicBezTo>
                    <a:lnTo>
                      <a:pt x="32575" y="154305"/>
                    </a:lnTo>
                    <a:cubicBezTo>
                      <a:pt x="47244" y="168974"/>
                      <a:pt x="63341" y="176308"/>
                      <a:pt x="81058" y="176308"/>
                    </a:cubicBezTo>
                    <a:cubicBezTo>
                      <a:pt x="103537" y="176308"/>
                      <a:pt x="114871" y="169545"/>
                      <a:pt x="114871" y="155924"/>
                    </a:cubicBezTo>
                    <a:cubicBezTo>
                      <a:pt x="114871" y="151352"/>
                      <a:pt x="112871" y="147066"/>
                      <a:pt x="108966" y="143256"/>
                    </a:cubicBezTo>
                    <a:cubicBezTo>
                      <a:pt x="105061" y="139446"/>
                      <a:pt x="100870" y="136589"/>
                      <a:pt x="96393" y="134493"/>
                    </a:cubicBezTo>
                    <a:cubicBezTo>
                      <a:pt x="91916" y="132493"/>
                      <a:pt x="84677" y="129350"/>
                      <a:pt x="74581" y="125349"/>
                    </a:cubicBezTo>
                    <a:cubicBezTo>
                      <a:pt x="50673" y="117539"/>
                      <a:pt x="33242" y="108490"/>
                      <a:pt x="22288" y="98298"/>
                    </a:cubicBezTo>
                    <a:cubicBezTo>
                      <a:pt x="11335" y="88106"/>
                      <a:pt x="5810" y="74676"/>
                      <a:pt x="5810" y="57817"/>
                    </a:cubicBezTo>
                    <a:cubicBezTo>
                      <a:pt x="5810" y="39624"/>
                      <a:pt x="12763" y="25432"/>
                      <a:pt x="26765" y="15240"/>
                    </a:cubicBezTo>
                    <a:cubicBezTo>
                      <a:pt x="40767" y="5048"/>
                      <a:pt x="58483" y="0"/>
                      <a:pt x="79915" y="0"/>
                    </a:cubicBezTo>
                    <a:cubicBezTo>
                      <a:pt x="111442" y="0"/>
                      <a:pt x="136208" y="10763"/>
                      <a:pt x="154400" y="32195"/>
                    </a:cubicBezTo>
                    <a:lnTo>
                      <a:pt x="121444" y="59055"/>
                    </a:lnTo>
                    <a:cubicBezTo>
                      <a:pt x="109252" y="47435"/>
                      <a:pt x="95345" y="41529"/>
                      <a:pt x="79915" y="41529"/>
                    </a:cubicBezTo>
                    <a:cubicBezTo>
                      <a:pt x="61150" y="41529"/>
                      <a:pt x="51816" y="47244"/>
                      <a:pt x="51816" y="58579"/>
                    </a:cubicBezTo>
                    <a:cubicBezTo>
                      <a:pt x="51816" y="64294"/>
                      <a:pt x="55245" y="69152"/>
                      <a:pt x="62198" y="73247"/>
                    </a:cubicBezTo>
                    <a:cubicBezTo>
                      <a:pt x="69152" y="77343"/>
                      <a:pt x="79248" y="81534"/>
                      <a:pt x="92488" y="85820"/>
                    </a:cubicBezTo>
                    <a:cubicBezTo>
                      <a:pt x="114967" y="93440"/>
                      <a:pt x="132017" y="102394"/>
                      <a:pt x="143542" y="112681"/>
                    </a:cubicBezTo>
                    <a:cubicBezTo>
                      <a:pt x="155067" y="122968"/>
                      <a:pt x="160877" y="137351"/>
                      <a:pt x="160877" y="155829"/>
                    </a:cubicBezTo>
                    <a:cubicBezTo>
                      <a:pt x="160877" y="175641"/>
                      <a:pt x="153638" y="190881"/>
                      <a:pt x="139351" y="201644"/>
                    </a:cubicBezTo>
                    <a:cubicBezTo>
                      <a:pt x="124968" y="212408"/>
                      <a:pt x="105537" y="217742"/>
                      <a:pt x="81153" y="217742"/>
                    </a:cubicBezTo>
                  </a:path>
                </a:pathLst>
              </a:custGeom>
              <a:solidFill>
                <a:srgbClr val="291D5B"/>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42F3198C-F694-86B4-04C7-3FAE13861BF5}"/>
                  </a:ext>
                </a:extLst>
              </p:cNvPr>
              <p:cNvSpPr/>
              <p:nvPr/>
            </p:nvSpPr>
            <p:spPr>
              <a:xfrm>
                <a:off x="5606795" y="2746152"/>
                <a:ext cx="128682" cy="298799"/>
              </a:xfrm>
              <a:custGeom>
                <a:avLst/>
                <a:gdLst>
                  <a:gd name="connsiteX0" fmla="*/ 79439 w 128682"/>
                  <a:gd name="connsiteY0" fmla="*/ 298704 h 298799"/>
                  <a:gd name="connsiteX1" fmla="*/ 30956 w 128682"/>
                  <a:gd name="connsiteY1" fmla="*/ 245364 h 298799"/>
                  <a:gd name="connsiteX2" fmla="*/ 30956 w 128682"/>
                  <a:gd name="connsiteY2" fmla="*/ 127349 h 298799"/>
                  <a:gd name="connsiteX3" fmla="*/ 0 w 128682"/>
                  <a:gd name="connsiteY3" fmla="*/ 127349 h 298799"/>
                  <a:gd name="connsiteX4" fmla="*/ 0 w 128682"/>
                  <a:gd name="connsiteY4" fmla="*/ 85820 h 298799"/>
                  <a:gd name="connsiteX5" fmla="*/ 30956 w 128682"/>
                  <a:gd name="connsiteY5" fmla="*/ 85820 h 298799"/>
                  <a:gd name="connsiteX6" fmla="*/ 30956 w 128682"/>
                  <a:gd name="connsiteY6" fmla="*/ 22765 h 298799"/>
                  <a:gd name="connsiteX7" fmla="*/ 78581 w 128682"/>
                  <a:gd name="connsiteY7" fmla="*/ 0 h 298799"/>
                  <a:gd name="connsiteX8" fmla="*/ 78581 w 128682"/>
                  <a:gd name="connsiteY8" fmla="*/ 85916 h 298799"/>
                  <a:gd name="connsiteX9" fmla="*/ 126587 w 128682"/>
                  <a:gd name="connsiteY9" fmla="*/ 85916 h 298799"/>
                  <a:gd name="connsiteX10" fmla="*/ 126587 w 128682"/>
                  <a:gd name="connsiteY10" fmla="*/ 127445 h 298799"/>
                  <a:gd name="connsiteX11" fmla="*/ 78581 w 128682"/>
                  <a:gd name="connsiteY11" fmla="*/ 127445 h 298799"/>
                  <a:gd name="connsiteX12" fmla="*/ 78581 w 128682"/>
                  <a:gd name="connsiteY12" fmla="*/ 236125 h 298799"/>
                  <a:gd name="connsiteX13" fmla="*/ 96107 w 128682"/>
                  <a:gd name="connsiteY13" fmla="*/ 256032 h 298799"/>
                  <a:gd name="connsiteX14" fmla="*/ 128683 w 128682"/>
                  <a:gd name="connsiteY14" fmla="*/ 246698 h 298799"/>
                  <a:gd name="connsiteX15" fmla="*/ 122968 w 128682"/>
                  <a:gd name="connsiteY15" fmla="*/ 289465 h 298799"/>
                  <a:gd name="connsiteX16" fmla="*/ 79439 w 128682"/>
                  <a:gd name="connsiteY16" fmla="*/ 298799 h 2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682" h="298799">
                    <a:moveTo>
                      <a:pt x="79439" y="298704"/>
                    </a:moveTo>
                    <a:cubicBezTo>
                      <a:pt x="47149" y="298704"/>
                      <a:pt x="30956" y="280892"/>
                      <a:pt x="30956" y="245364"/>
                    </a:cubicBezTo>
                    <a:lnTo>
                      <a:pt x="30956" y="127349"/>
                    </a:lnTo>
                    <a:lnTo>
                      <a:pt x="0" y="127349"/>
                    </a:lnTo>
                    <a:lnTo>
                      <a:pt x="0" y="85820"/>
                    </a:lnTo>
                    <a:lnTo>
                      <a:pt x="30956" y="85820"/>
                    </a:lnTo>
                    <a:lnTo>
                      <a:pt x="30956" y="22765"/>
                    </a:lnTo>
                    <a:lnTo>
                      <a:pt x="78581" y="0"/>
                    </a:lnTo>
                    <a:lnTo>
                      <a:pt x="78581" y="85916"/>
                    </a:lnTo>
                    <a:lnTo>
                      <a:pt x="126587" y="85916"/>
                    </a:lnTo>
                    <a:lnTo>
                      <a:pt x="126587" y="127445"/>
                    </a:lnTo>
                    <a:lnTo>
                      <a:pt x="78581" y="127445"/>
                    </a:lnTo>
                    <a:lnTo>
                      <a:pt x="78581" y="236125"/>
                    </a:lnTo>
                    <a:cubicBezTo>
                      <a:pt x="78581" y="249460"/>
                      <a:pt x="84392" y="256032"/>
                      <a:pt x="96107" y="256032"/>
                    </a:cubicBezTo>
                    <a:cubicBezTo>
                      <a:pt x="106680" y="256032"/>
                      <a:pt x="117539" y="252889"/>
                      <a:pt x="128683" y="246698"/>
                    </a:cubicBezTo>
                    <a:lnTo>
                      <a:pt x="122968" y="289465"/>
                    </a:lnTo>
                    <a:cubicBezTo>
                      <a:pt x="111061" y="295656"/>
                      <a:pt x="96488" y="298799"/>
                      <a:pt x="79439" y="298799"/>
                    </a:cubicBezTo>
                  </a:path>
                </a:pathLst>
              </a:custGeom>
              <a:solidFill>
                <a:srgbClr val="291D5B"/>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9082B9A-0C0D-868F-56E6-9B7CDCD51A94}"/>
                  </a:ext>
                </a:extLst>
              </p:cNvPr>
              <p:cNvSpPr/>
              <p:nvPr/>
            </p:nvSpPr>
            <p:spPr>
              <a:xfrm>
                <a:off x="5766816" y="2827019"/>
                <a:ext cx="176974" cy="217741"/>
              </a:xfrm>
              <a:custGeom>
                <a:avLst/>
                <a:gdLst>
                  <a:gd name="connsiteX0" fmla="*/ 130683 w 176974"/>
                  <a:gd name="connsiteY0" fmla="*/ 212884 h 217741"/>
                  <a:gd name="connsiteX1" fmla="*/ 130683 w 176974"/>
                  <a:gd name="connsiteY1" fmla="*/ 196215 h 217741"/>
                  <a:gd name="connsiteX2" fmla="*/ 75343 w 176974"/>
                  <a:gd name="connsiteY2" fmla="*/ 217742 h 217741"/>
                  <a:gd name="connsiteX3" fmla="*/ 20955 w 176974"/>
                  <a:gd name="connsiteY3" fmla="*/ 199644 h 217741"/>
                  <a:gd name="connsiteX4" fmla="*/ 0 w 176974"/>
                  <a:gd name="connsiteY4" fmla="*/ 148590 h 217741"/>
                  <a:gd name="connsiteX5" fmla="*/ 23813 w 176974"/>
                  <a:gd name="connsiteY5" fmla="*/ 97250 h 217741"/>
                  <a:gd name="connsiteX6" fmla="*/ 81439 w 176974"/>
                  <a:gd name="connsiteY6" fmla="*/ 79724 h 217741"/>
                  <a:gd name="connsiteX7" fmla="*/ 130683 w 176974"/>
                  <a:gd name="connsiteY7" fmla="*/ 90678 h 217741"/>
                  <a:gd name="connsiteX8" fmla="*/ 130683 w 176974"/>
                  <a:gd name="connsiteY8" fmla="*/ 79724 h 217741"/>
                  <a:gd name="connsiteX9" fmla="*/ 120682 w 176974"/>
                  <a:gd name="connsiteY9" fmla="*/ 50863 h 217741"/>
                  <a:gd name="connsiteX10" fmla="*/ 89916 w 176974"/>
                  <a:gd name="connsiteY10" fmla="*/ 41910 h 217741"/>
                  <a:gd name="connsiteX11" fmla="*/ 28004 w 176974"/>
                  <a:gd name="connsiteY11" fmla="*/ 61436 h 217741"/>
                  <a:gd name="connsiteX12" fmla="*/ 13335 w 176974"/>
                  <a:gd name="connsiteY12" fmla="*/ 22765 h 217741"/>
                  <a:gd name="connsiteX13" fmla="*/ 94774 w 176974"/>
                  <a:gd name="connsiteY13" fmla="*/ 0 h 217741"/>
                  <a:gd name="connsiteX14" fmla="*/ 123444 w 176974"/>
                  <a:gd name="connsiteY14" fmla="*/ 2667 h 217741"/>
                  <a:gd name="connsiteX15" fmla="*/ 149066 w 176974"/>
                  <a:gd name="connsiteY15" fmla="*/ 13049 h 217741"/>
                  <a:gd name="connsiteX16" fmla="*/ 169640 w 176974"/>
                  <a:gd name="connsiteY16" fmla="*/ 37433 h 217741"/>
                  <a:gd name="connsiteX17" fmla="*/ 176974 w 176974"/>
                  <a:gd name="connsiteY17" fmla="*/ 78962 h 217741"/>
                  <a:gd name="connsiteX18" fmla="*/ 176974 w 176974"/>
                  <a:gd name="connsiteY18" fmla="*/ 212884 h 217741"/>
                  <a:gd name="connsiteX19" fmla="*/ 130588 w 176974"/>
                  <a:gd name="connsiteY19" fmla="*/ 212884 h 217741"/>
                  <a:gd name="connsiteX20" fmla="*/ 84296 w 176974"/>
                  <a:gd name="connsiteY20" fmla="*/ 175831 h 217741"/>
                  <a:gd name="connsiteX21" fmla="*/ 130683 w 176974"/>
                  <a:gd name="connsiteY21" fmla="*/ 155924 h 217741"/>
                  <a:gd name="connsiteX22" fmla="*/ 130683 w 176974"/>
                  <a:gd name="connsiteY22" fmla="*/ 129064 h 217741"/>
                  <a:gd name="connsiteX23" fmla="*/ 89154 w 176974"/>
                  <a:gd name="connsiteY23" fmla="*/ 120491 h 217741"/>
                  <a:gd name="connsiteX24" fmla="*/ 58198 w 176974"/>
                  <a:gd name="connsiteY24" fmla="*/ 127444 h 217741"/>
                  <a:gd name="connsiteX25" fmla="*/ 46387 w 176974"/>
                  <a:gd name="connsiteY25" fmla="*/ 148590 h 217741"/>
                  <a:gd name="connsiteX26" fmla="*/ 56197 w 176974"/>
                  <a:gd name="connsiteY26" fmla="*/ 168497 h 217741"/>
                  <a:gd name="connsiteX27" fmla="*/ 84296 w 176974"/>
                  <a:gd name="connsiteY27" fmla="*/ 175831 h 21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974" h="217741">
                    <a:moveTo>
                      <a:pt x="130683" y="212884"/>
                    </a:moveTo>
                    <a:lnTo>
                      <a:pt x="130683" y="196215"/>
                    </a:lnTo>
                    <a:cubicBezTo>
                      <a:pt x="116872" y="210598"/>
                      <a:pt x="98393" y="217742"/>
                      <a:pt x="75343" y="217742"/>
                    </a:cubicBezTo>
                    <a:cubicBezTo>
                      <a:pt x="52292" y="217742"/>
                      <a:pt x="34957" y="211741"/>
                      <a:pt x="20955" y="199644"/>
                    </a:cubicBezTo>
                    <a:cubicBezTo>
                      <a:pt x="6953" y="187547"/>
                      <a:pt x="0" y="170497"/>
                      <a:pt x="0" y="148590"/>
                    </a:cubicBezTo>
                    <a:cubicBezTo>
                      <a:pt x="0" y="126683"/>
                      <a:pt x="7906" y="108966"/>
                      <a:pt x="23813" y="97250"/>
                    </a:cubicBezTo>
                    <a:cubicBezTo>
                      <a:pt x="39719" y="85534"/>
                      <a:pt x="58864" y="79724"/>
                      <a:pt x="81439" y="79724"/>
                    </a:cubicBezTo>
                    <a:cubicBezTo>
                      <a:pt x="101251" y="79724"/>
                      <a:pt x="117634" y="83344"/>
                      <a:pt x="130683" y="90678"/>
                    </a:cubicBezTo>
                    <a:lnTo>
                      <a:pt x="130683" y="79724"/>
                    </a:lnTo>
                    <a:cubicBezTo>
                      <a:pt x="130683" y="66389"/>
                      <a:pt x="127349" y="56769"/>
                      <a:pt x="120682" y="50863"/>
                    </a:cubicBezTo>
                    <a:cubicBezTo>
                      <a:pt x="114014" y="44863"/>
                      <a:pt x="103822" y="41910"/>
                      <a:pt x="89916" y="41910"/>
                    </a:cubicBezTo>
                    <a:cubicBezTo>
                      <a:pt x="67342" y="41910"/>
                      <a:pt x="46768" y="48387"/>
                      <a:pt x="28004" y="61436"/>
                    </a:cubicBezTo>
                    <a:lnTo>
                      <a:pt x="13335" y="22765"/>
                    </a:lnTo>
                    <a:cubicBezTo>
                      <a:pt x="35814" y="7525"/>
                      <a:pt x="62960" y="0"/>
                      <a:pt x="94774" y="0"/>
                    </a:cubicBezTo>
                    <a:cubicBezTo>
                      <a:pt x="105632" y="0"/>
                      <a:pt x="115157" y="857"/>
                      <a:pt x="123444" y="2667"/>
                    </a:cubicBezTo>
                    <a:cubicBezTo>
                      <a:pt x="131731" y="4381"/>
                      <a:pt x="140303" y="7906"/>
                      <a:pt x="149066" y="13049"/>
                    </a:cubicBezTo>
                    <a:cubicBezTo>
                      <a:pt x="157924" y="18193"/>
                      <a:pt x="164782" y="26384"/>
                      <a:pt x="169640" y="37433"/>
                    </a:cubicBezTo>
                    <a:cubicBezTo>
                      <a:pt x="174498" y="48577"/>
                      <a:pt x="176974" y="62389"/>
                      <a:pt x="176974" y="78962"/>
                    </a:cubicBezTo>
                    <a:lnTo>
                      <a:pt x="176974" y="212884"/>
                    </a:lnTo>
                    <a:lnTo>
                      <a:pt x="130588" y="212884"/>
                    </a:lnTo>
                    <a:close/>
                    <a:moveTo>
                      <a:pt x="84296" y="175831"/>
                    </a:moveTo>
                    <a:cubicBezTo>
                      <a:pt x="102489" y="175831"/>
                      <a:pt x="117920" y="169164"/>
                      <a:pt x="130683" y="155924"/>
                    </a:cubicBezTo>
                    <a:lnTo>
                      <a:pt x="130683" y="129064"/>
                    </a:lnTo>
                    <a:cubicBezTo>
                      <a:pt x="118777" y="123349"/>
                      <a:pt x="104870" y="120491"/>
                      <a:pt x="89154" y="120491"/>
                    </a:cubicBezTo>
                    <a:cubicBezTo>
                      <a:pt x="76390" y="120491"/>
                      <a:pt x="66104" y="122777"/>
                      <a:pt x="58198" y="127444"/>
                    </a:cubicBezTo>
                    <a:cubicBezTo>
                      <a:pt x="50292" y="132017"/>
                      <a:pt x="46387" y="139160"/>
                      <a:pt x="46387" y="148590"/>
                    </a:cubicBezTo>
                    <a:cubicBezTo>
                      <a:pt x="46387" y="156972"/>
                      <a:pt x="49625" y="163639"/>
                      <a:pt x="56197" y="168497"/>
                    </a:cubicBezTo>
                    <a:cubicBezTo>
                      <a:pt x="62674" y="173355"/>
                      <a:pt x="72104" y="175831"/>
                      <a:pt x="84296" y="175831"/>
                    </a:cubicBezTo>
                  </a:path>
                </a:pathLst>
              </a:custGeom>
              <a:solidFill>
                <a:srgbClr val="291D5B"/>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A874AF2B-D34F-7EEF-48B4-209F96E48B3E}"/>
                  </a:ext>
                </a:extLst>
              </p:cNvPr>
              <p:cNvSpPr/>
              <p:nvPr/>
            </p:nvSpPr>
            <p:spPr>
              <a:xfrm>
                <a:off x="6000845" y="2826924"/>
                <a:ext cx="129158" cy="212979"/>
              </a:xfrm>
              <a:custGeom>
                <a:avLst/>
                <a:gdLst>
                  <a:gd name="connsiteX0" fmla="*/ 95 w 129158"/>
                  <a:gd name="connsiteY0" fmla="*/ 212979 h 212979"/>
                  <a:gd name="connsiteX1" fmla="*/ 95 w 129158"/>
                  <a:gd name="connsiteY1" fmla="*/ 4953 h 212979"/>
                  <a:gd name="connsiteX2" fmla="*/ 47720 w 129158"/>
                  <a:gd name="connsiteY2" fmla="*/ 4953 h 212979"/>
                  <a:gd name="connsiteX3" fmla="*/ 47720 w 129158"/>
                  <a:gd name="connsiteY3" fmla="*/ 26480 h 212979"/>
                  <a:gd name="connsiteX4" fmla="*/ 90488 w 129158"/>
                  <a:gd name="connsiteY4" fmla="*/ 0 h 212979"/>
                  <a:gd name="connsiteX5" fmla="*/ 129159 w 129158"/>
                  <a:gd name="connsiteY5" fmla="*/ 14192 h 212979"/>
                  <a:gd name="connsiteX6" fmla="*/ 122206 w 129158"/>
                  <a:gd name="connsiteY6" fmla="*/ 57722 h 212979"/>
                  <a:gd name="connsiteX7" fmla="*/ 86773 w 129158"/>
                  <a:gd name="connsiteY7" fmla="*/ 46768 h 212979"/>
                  <a:gd name="connsiteX8" fmla="*/ 59055 w 129158"/>
                  <a:gd name="connsiteY8" fmla="*/ 58198 h 212979"/>
                  <a:gd name="connsiteX9" fmla="*/ 47625 w 129158"/>
                  <a:gd name="connsiteY9" fmla="*/ 96488 h 212979"/>
                  <a:gd name="connsiteX10" fmla="*/ 47625 w 129158"/>
                  <a:gd name="connsiteY10" fmla="*/ 212884 h 212979"/>
                  <a:gd name="connsiteX11" fmla="*/ 0 w 129158"/>
                  <a:gd name="connsiteY11" fmla="*/ 212884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58" h="212979">
                    <a:moveTo>
                      <a:pt x="95" y="212979"/>
                    </a:moveTo>
                    <a:lnTo>
                      <a:pt x="95" y="4953"/>
                    </a:lnTo>
                    <a:lnTo>
                      <a:pt x="47720" y="4953"/>
                    </a:lnTo>
                    <a:lnTo>
                      <a:pt x="47720" y="26480"/>
                    </a:lnTo>
                    <a:cubicBezTo>
                      <a:pt x="56102" y="8858"/>
                      <a:pt x="70390" y="0"/>
                      <a:pt x="90488" y="0"/>
                    </a:cubicBezTo>
                    <a:cubicBezTo>
                      <a:pt x="105156" y="0"/>
                      <a:pt x="118015" y="4763"/>
                      <a:pt x="129159" y="14192"/>
                    </a:cubicBezTo>
                    <a:lnTo>
                      <a:pt x="122206" y="57722"/>
                    </a:lnTo>
                    <a:cubicBezTo>
                      <a:pt x="111919" y="50387"/>
                      <a:pt x="100108" y="46768"/>
                      <a:pt x="86773" y="46768"/>
                    </a:cubicBezTo>
                    <a:cubicBezTo>
                      <a:pt x="75914" y="46768"/>
                      <a:pt x="66675" y="50578"/>
                      <a:pt x="59055" y="58198"/>
                    </a:cubicBezTo>
                    <a:cubicBezTo>
                      <a:pt x="51435" y="65818"/>
                      <a:pt x="47625" y="78581"/>
                      <a:pt x="47625" y="96488"/>
                    </a:cubicBezTo>
                    <a:lnTo>
                      <a:pt x="47625" y="212884"/>
                    </a:lnTo>
                    <a:lnTo>
                      <a:pt x="0" y="212884"/>
                    </a:lnTo>
                    <a:close/>
                  </a:path>
                </a:pathLst>
              </a:custGeom>
              <a:solidFill>
                <a:srgbClr val="291D5B"/>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B8AEC613-8754-4AA3-2D43-8F6825669151}"/>
                  </a:ext>
                </a:extLst>
              </p:cNvPr>
              <p:cNvSpPr/>
              <p:nvPr/>
            </p:nvSpPr>
            <p:spPr>
              <a:xfrm>
                <a:off x="4702397" y="3106578"/>
                <a:ext cx="47625" cy="293846"/>
              </a:xfrm>
              <a:custGeom>
                <a:avLst/>
                <a:gdLst>
                  <a:gd name="connsiteX0" fmla="*/ 0 w 47625"/>
                  <a:gd name="connsiteY0" fmla="*/ 293846 h 293846"/>
                  <a:gd name="connsiteX1" fmla="*/ 0 w 47625"/>
                  <a:gd name="connsiteY1" fmla="*/ 22384 h 293846"/>
                  <a:gd name="connsiteX2" fmla="*/ 47625 w 47625"/>
                  <a:gd name="connsiteY2" fmla="*/ 0 h 293846"/>
                  <a:gd name="connsiteX3" fmla="*/ 47625 w 47625"/>
                  <a:gd name="connsiteY3" fmla="*/ 293846 h 293846"/>
                  <a:gd name="connsiteX4" fmla="*/ 0 w 47625"/>
                  <a:gd name="connsiteY4" fmla="*/ 293846 h 29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93846">
                    <a:moveTo>
                      <a:pt x="0" y="293846"/>
                    </a:moveTo>
                    <a:lnTo>
                      <a:pt x="0" y="22384"/>
                    </a:lnTo>
                    <a:lnTo>
                      <a:pt x="47625" y="0"/>
                    </a:lnTo>
                    <a:lnTo>
                      <a:pt x="47625" y="293846"/>
                    </a:lnTo>
                    <a:lnTo>
                      <a:pt x="0" y="293846"/>
                    </a:lnTo>
                    <a:close/>
                  </a:path>
                </a:pathLst>
              </a:custGeom>
              <a:solidFill>
                <a:srgbClr val="291D5B"/>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01883153-2B1C-8930-5023-81930B21A88C}"/>
                  </a:ext>
                </a:extLst>
              </p:cNvPr>
              <p:cNvSpPr/>
              <p:nvPr/>
            </p:nvSpPr>
            <p:spPr>
              <a:xfrm>
                <a:off x="4802981" y="3187540"/>
                <a:ext cx="186785" cy="217836"/>
              </a:xfrm>
              <a:custGeom>
                <a:avLst/>
                <a:gdLst>
                  <a:gd name="connsiteX0" fmla="*/ 96012 w 186785"/>
                  <a:gd name="connsiteY0" fmla="*/ 217837 h 217836"/>
                  <a:gd name="connsiteX1" fmla="*/ 25813 w 186785"/>
                  <a:gd name="connsiteY1" fmla="*/ 188690 h 217836"/>
                  <a:gd name="connsiteX2" fmla="*/ 0 w 186785"/>
                  <a:gd name="connsiteY2" fmla="*/ 108680 h 217836"/>
                  <a:gd name="connsiteX3" fmla="*/ 26003 w 186785"/>
                  <a:gd name="connsiteY3" fmla="*/ 29051 h 217836"/>
                  <a:gd name="connsiteX4" fmla="*/ 96012 w 186785"/>
                  <a:gd name="connsiteY4" fmla="*/ 0 h 217836"/>
                  <a:gd name="connsiteX5" fmla="*/ 161354 w 186785"/>
                  <a:gd name="connsiteY5" fmla="*/ 24860 h 217836"/>
                  <a:gd name="connsiteX6" fmla="*/ 186785 w 186785"/>
                  <a:gd name="connsiteY6" fmla="*/ 97727 h 217836"/>
                  <a:gd name="connsiteX7" fmla="*/ 185166 w 186785"/>
                  <a:gd name="connsiteY7" fmla="*/ 127063 h 217836"/>
                  <a:gd name="connsiteX8" fmla="*/ 47149 w 186785"/>
                  <a:gd name="connsiteY8" fmla="*/ 127063 h 217836"/>
                  <a:gd name="connsiteX9" fmla="*/ 62389 w 186785"/>
                  <a:gd name="connsiteY9" fmla="*/ 162496 h 217836"/>
                  <a:gd name="connsiteX10" fmla="*/ 95917 w 186785"/>
                  <a:gd name="connsiteY10" fmla="*/ 175927 h 217836"/>
                  <a:gd name="connsiteX11" fmla="*/ 139922 w 186785"/>
                  <a:gd name="connsiteY11" fmla="*/ 154305 h 217836"/>
                  <a:gd name="connsiteX12" fmla="*/ 170021 w 186785"/>
                  <a:gd name="connsiteY12" fmla="*/ 185261 h 217836"/>
                  <a:gd name="connsiteX13" fmla="*/ 95917 w 186785"/>
                  <a:gd name="connsiteY13" fmla="*/ 217837 h 217836"/>
                  <a:gd name="connsiteX14" fmla="*/ 47530 w 186785"/>
                  <a:gd name="connsiteY14" fmla="*/ 87535 h 217836"/>
                  <a:gd name="connsiteX15" fmla="*/ 139541 w 186785"/>
                  <a:gd name="connsiteY15" fmla="*/ 87535 h 217836"/>
                  <a:gd name="connsiteX16" fmla="*/ 125730 w 186785"/>
                  <a:gd name="connsiteY16" fmla="*/ 53531 h 217836"/>
                  <a:gd name="connsiteX17" fmla="*/ 96012 w 186785"/>
                  <a:gd name="connsiteY17" fmla="*/ 41910 h 217836"/>
                  <a:gd name="connsiteX18" fmla="*/ 62484 w 186785"/>
                  <a:gd name="connsiteY18" fmla="*/ 53150 h 217836"/>
                  <a:gd name="connsiteX19" fmla="*/ 47625 w 186785"/>
                  <a:gd name="connsiteY19" fmla="*/ 87535 h 21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785" h="217836">
                    <a:moveTo>
                      <a:pt x="96012" y="217837"/>
                    </a:moveTo>
                    <a:cubicBezTo>
                      <a:pt x="66389" y="217837"/>
                      <a:pt x="43053" y="208121"/>
                      <a:pt x="25813" y="188690"/>
                    </a:cubicBezTo>
                    <a:cubicBezTo>
                      <a:pt x="8572" y="169259"/>
                      <a:pt x="0" y="142589"/>
                      <a:pt x="0" y="108680"/>
                    </a:cubicBezTo>
                    <a:cubicBezTo>
                      <a:pt x="0" y="74771"/>
                      <a:pt x="8668" y="48482"/>
                      <a:pt x="26003" y="29051"/>
                    </a:cubicBezTo>
                    <a:cubicBezTo>
                      <a:pt x="43339" y="9620"/>
                      <a:pt x="66675" y="0"/>
                      <a:pt x="96012" y="0"/>
                    </a:cubicBezTo>
                    <a:cubicBezTo>
                      <a:pt x="122587" y="0"/>
                      <a:pt x="144399" y="8287"/>
                      <a:pt x="161354" y="24860"/>
                    </a:cubicBezTo>
                    <a:cubicBezTo>
                      <a:pt x="178308" y="41434"/>
                      <a:pt x="186785" y="65723"/>
                      <a:pt x="186785" y="97727"/>
                    </a:cubicBezTo>
                    <a:cubicBezTo>
                      <a:pt x="186785" y="108871"/>
                      <a:pt x="186214" y="118586"/>
                      <a:pt x="185166" y="127063"/>
                    </a:cubicBezTo>
                    <a:lnTo>
                      <a:pt x="47149" y="127063"/>
                    </a:lnTo>
                    <a:cubicBezTo>
                      <a:pt x="48006" y="141732"/>
                      <a:pt x="53054" y="153543"/>
                      <a:pt x="62389" y="162496"/>
                    </a:cubicBezTo>
                    <a:cubicBezTo>
                      <a:pt x="71723" y="171450"/>
                      <a:pt x="82963" y="175927"/>
                      <a:pt x="95917" y="175927"/>
                    </a:cubicBezTo>
                    <a:cubicBezTo>
                      <a:pt x="114395" y="175927"/>
                      <a:pt x="129064" y="168688"/>
                      <a:pt x="139922" y="154305"/>
                    </a:cubicBezTo>
                    <a:lnTo>
                      <a:pt x="170021" y="185261"/>
                    </a:lnTo>
                    <a:cubicBezTo>
                      <a:pt x="151829" y="206978"/>
                      <a:pt x="127159" y="217837"/>
                      <a:pt x="95917" y="217837"/>
                    </a:cubicBezTo>
                    <a:moveTo>
                      <a:pt x="47530" y="87535"/>
                    </a:moveTo>
                    <a:lnTo>
                      <a:pt x="139541" y="87535"/>
                    </a:lnTo>
                    <a:cubicBezTo>
                      <a:pt x="138493" y="72581"/>
                      <a:pt x="133826" y="61246"/>
                      <a:pt x="125730" y="53531"/>
                    </a:cubicBezTo>
                    <a:cubicBezTo>
                      <a:pt x="117634" y="45815"/>
                      <a:pt x="107728" y="41910"/>
                      <a:pt x="96012" y="41910"/>
                    </a:cubicBezTo>
                    <a:cubicBezTo>
                      <a:pt x="82391" y="41910"/>
                      <a:pt x="71247" y="45625"/>
                      <a:pt x="62484" y="53150"/>
                    </a:cubicBezTo>
                    <a:cubicBezTo>
                      <a:pt x="53626" y="60579"/>
                      <a:pt x="48673" y="72104"/>
                      <a:pt x="47625" y="87535"/>
                    </a:cubicBezTo>
                  </a:path>
                </a:pathLst>
              </a:custGeom>
              <a:solidFill>
                <a:srgbClr val="291D5B"/>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3B271E3-9904-546F-256F-F5F68DC3B35A}"/>
                  </a:ext>
                </a:extLst>
              </p:cNvPr>
              <p:cNvSpPr/>
              <p:nvPr/>
            </p:nvSpPr>
            <p:spPr>
              <a:xfrm>
                <a:off x="5038629" y="3106578"/>
                <a:ext cx="182308" cy="293846"/>
              </a:xfrm>
              <a:custGeom>
                <a:avLst/>
                <a:gdLst>
                  <a:gd name="connsiteX0" fmla="*/ 182309 w 182308"/>
                  <a:gd name="connsiteY0" fmla="*/ 293846 h 293846"/>
                  <a:gd name="connsiteX1" fmla="*/ 130207 w 182308"/>
                  <a:gd name="connsiteY1" fmla="*/ 293846 h 293846"/>
                  <a:gd name="connsiteX2" fmla="*/ 70771 w 182308"/>
                  <a:gd name="connsiteY2" fmla="*/ 179070 h 293846"/>
                  <a:gd name="connsiteX3" fmla="*/ 47625 w 182308"/>
                  <a:gd name="connsiteY3" fmla="*/ 201930 h 293846"/>
                  <a:gd name="connsiteX4" fmla="*/ 47625 w 182308"/>
                  <a:gd name="connsiteY4" fmla="*/ 293846 h 293846"/>
                  <a:gd name="connsiteX5" fmla="*/ 0 w 182308"/>
                  <a:gd name="connsiteY5" fmla="*/ 293846 h 293846"/>
                  <a:gd name="connsiteX6" fmla="*/ 0 w 182308"/>
                  <a:gd name="connsiteY6" fmla="*/ 22384 h 293846"/>
                  <a:gd name="connsiteX7" fmla="*/ 47625 w 182308"/>
                  <a:gd name="connsiteY7" fmla="*/ 0 h 293846"/>
                  <a:gd name="connsiteX8" fmla="*/ 47625 w 182308"/>
                  <a:gd name="connsiteY8" fmla="*/ 146114 h 293846"/>
                  <a:gd name="connsiteX9" fmla="*/ 106204 w 182308"/>
                  <a:gd name="connsiteY9" fmla="*/ 85916 h 293846"/>
                  <a:gd name="connsiteX10" fmla="*/ 164021 w 182308"/>
                  <a:gd name="connsiteY10" fmla="*/ 85916 h 293846"/>
                  <a:gd name="connsiteX11" fmla="*/ 104965 w 182308"/>
                  <a:gd name="connsiteY11" fmla="*/ 144875 h 293846"/>
                  <a:gd name="connsiteX12" fmla="*/ 182309 w 182308"/>
                  <a:gd name="connsiteY12" fmla="*/ 293846 h 2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308" h="293846">
                    <a:moveTo>
                      <a:pt x="182309" y="293846"/>
                    </a:moveTo>
                    <a:lnTo>
                      <a:pt x="130207" y="293846"/>
                    </a:lnTo>
                    <a:lnTo>
                      <a:pt x="70771" y="179070"/>
                    </a:lnTo>
                    <a:lnTo>
                      <a:pt x="47625" y="201930"/>
                    </a:lnTo>
                    <a:lnTo>
                      <a:pt x="47625" y="293846"/>
                    </a:lnTo>
                    <a:lnTo>
                      <a:pt x="0" y="293846"/>
                    </a:lnTo>
                    <a:lnTo>
                      <a:pt x="0" y="22384"/>
                    </a:lnTo>
                    <a:lnTo>
                      <a:pt x="47625" y="0"/>
                    </a:lnTo>
                    <a:lnTo>
                      <a:pt x="47625" y="146114"/>
                    </a:lnTo>
                    <a:lnTo>
                      <a:pt x="106204" y="85916"/>
                    </a:lnTo>
                    <a:lnTo>
                      <a:pt x="164021" y="85916"/>
                    </a:lnTo>
                    <a:lnTo>
                      <a:pt x="104965" y="144875"/>
                    </a:lnTo>
                    <a:lnTo>
                      <a:pt x="182309" y="293846"/>
                    </a:lnTo>
                    <a:close/>
                  </a:path>
                </a:pathLst>
              </a:custGeom>
              <a:solidFill>
                <a:srgbClr val="291D5B"/>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A8A913D-979E-7407-9775-B1434FFD4B31}"/>
                  </a:ext>
                </a:extLst>
              </p:cNvPr>
              <p:cNvSpPr/>
              <p:nvPr/>
            </p:nvSpPr>
            <p:spPr>
              <a:xfrm>
                <a:off x="5265800" y="3106578"/>
                <a:ext cx="182308" cy="293846"/>
              </a:xfrm>
              <a:custGeom>
                <a:avLst/>
                <a:gdLst>
                  <a:gd name="connsiteX0" fmla="*/ 182309 w 182308"/>
                  <a:gd name="connsiteY0" fmla="*/ 293846 h 293846"/>
                  <a:gd name="connsiteX1" fmla="*/ 130207 w 182308"/>
                  <a:gd name="connsiteY1" fmla="*/ 293846 h 293846"/>
                  <a:gd name="connsiteX2" fmla="*/ 70771 w 182308"/>
                  <a:gd name="connsiteY2" fmla="*/ 179070 h 293846"/>
                  <a:gd name="connsiteX3" fmla="*/ 47625 w 182308"/>
                  <a:gd name="connsiteY3" fmla="*/ 201930 h 293846"/>
                  <a:gd name="connsiteX4" fmla="*/ 47625 w 182308"/>
                  <a:gd name="connsiteY4" fmla="*/ 293846 h 293846"/>
                  <a:gd name="connsiteX5" fmla="*/ 0 w 182308"/>
                  <a:gd name="connsiteY5" fmla="*/ 293846 h 293846"/>
                  <a:gd name="connsiteX6" fmla="*/ 0 w 182308"/>
                  <a:gd name="connsiteY6" fmla="*/ 22384 h 293846"/>
                  <a:gd name="connsiteX7" fmla="*/ 47625 w 182308"/>
                  <a:gd name="connsiteY7" fmla="*/ 0 h 293846"/>
                  <a:gd name="connsiteX8" fmla="*/ 47625 w 182308"/>
                  <a:gd name="connsiteY8" fmla="*/ 146114 h 293846"/>
                  <a:gd name="connsiteX9" fmla="*/ 106204 w 182308"/>
                  <a:gd name="connsiteY9" fmla="*/ 85916 h 293846"/>
                  <a:gd name="connsiteX10" fmla="*/ 164021 w 182308"/>
                  <a:gd name="connsiteY10" fmla="*/ 85916 h 293846"/>
                  <a:gd name="connsiteX11" fmla="*/ 104966 w 182308"/>
                  <a:gd name="connsiteY11" fmla="*/ 144875 h 293846"/>
                  <a:gd name="connsiteX12" fmla="*/ 182309 w 182308"/>
                  <a:gd name="connsiteY12" fmla="*/ 293846 h 2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308" h="293846">
                    <a:moveTo>
                      <a:pt x="182309" y="293846"/>
                    </a:moveTo>
                    <a:lnTo>
                      <a:pt x="130207" y="293846"/>
                    </a:lnTo>
                    <a:lnTo>
                      <a:pt x="70771" y="179070"/>
                    </a:lnTo>
                    <a:lnTo>
                      <a:pt x="47625" y="201930"/>
                    </a:lnTo>
                    <a:lnTo>
                      <a:pt x="47625" y="293846"/>
                    </a:lnTo>
                    <a:lnTo>
                      <a:pt x="0" y="293846"/>
                    </a:lnTo>
                    <a:lnTo>
                      <a:pt x="0" y="22384"/>
                    </a:lnTo>
                    <a:lnTo>
                      <a:pt x="47625" y="0"/>
                    </a:lnTo>
                    <a:lnTo>
                      <a:pt x="47625" y="146114"/>
                    </a:lnTo>
                    <a:lnTo>
                      <a:pt x="106204" y="85916"/>
                    </a:lnTo>
                    <a:lnTo>
                      <a:pt x="164021" y="85916"/>
                    </a:lnTo>
                    <a:lnTo>
                      <a:pt x="104966" y="144875"/>
                    </a:lnTo>
                    <a:lnTo>
                      <a:pt x="182309" y="293846"/>
                    </a:lnTo>
                    <a:close/>
                  </a:path>
                </a:pathLst>
              </a:custGeom>
              <a:solidFill>
                <a:srgbClr val="291D5B"/>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1B5E1F5F-C68D-1F36-D498-946DC09891D3}"/>
                  </a:ext>
                </a:extLst>
              </p:cNvPr>
              <p:cNvSpPr/>
              <p:nvPr/>
            </p:nvSpPr>
            <p:spPr>
              <a:xfrm>
                <a:off x="5478684" y="3187540"/>
                <a:ext cx="186880" cy="217836"/>
              </a:xfrm>
              <a:custGeom>
                <a:avLst/>
                <a:gdLst>
                  <a:gd name="connsiteX0" fmla="*/ 96012 w 186880"/>
                  <a:gd name="connsiteY0" fmla="*/ 217837 h 217836"/>
                  <a:gd name="connsiteX1" fmla="*/ 25813 w 186880"/>
                  <a:gd name="connsiteY1" fmla="*/ 188690 h 217836"/>
                  <a:gd name="connsiteX2" fmla="*/ 0 w 186880"/>
                  <a:gd name="connsiteY2" fmla="*/ 108680 h 217836"/>
                  <a:gd name="connsiteX3" fmla="*/ 26098 w 186880"/>
                  <a:gd name="connsiteY3" fmla="*/ 29051 h 217836"/>
                  <a:gd name="connsiteX4" fmla="*/ 96107 w 186880"/>
                  <a:gd name="connsiteY4" fmla="*/ 0 h 217836"/>
                  <a:gd name="connsiteX5" fmla="*/ 161449 w 186880"/>
                  <a:gd name="connsiteY5" fmla="*/ 24860 h 217836"/>
                  <a:gd name="connsiteX6" fmla="*/ 186880 w 186880"/>
                  <a:gd name="connsiteY6" fmla="*/ 97727 h 217836"/>
                  <a:gd name="connsiteX7" fmla="*/ 185261 w 186880"/>
                  <a:gd name="connsiteY7" fmla="*/ 127063 h 217836"/>
                  <a:gd name="connsiteX8" fmla="*/ 47244 w 186880"/>
                  <a:gd name="connsiteY8" fmla="*/ 127063 h 217836"/>
                  <a:gd name="connsiteX9" fmla="*/ 62484 w 186880"/>
                  <a:gd name="connsiteY9" fmla="*/ 162496 h 217836"/>
                  <a:gd name="connsiteX10" fmla="*/ 96012 w 186880"/>
                  <a:gd name="connsiteY10" fmla="*/ 175927 h 217836"/>
                  <a:gd name="connsiteX11" fmla="*/ 140017 w 186880"/>
                  <a:gd name="connsiteY11" fmla="*/ 154305 h 217836"/>
                  <a:gd name="connsiteX12" fmla="*/ 170116 w 186880"/>
                  <a:gd name="connsiteY12" fmla="*/ 185261 h 217836"/>
                  <a:gd name="connsiteX13" fmla="*/ 96012 w 186880"/>
                  <a:gd name="connsiteY13" fmla="*/ 217837 h 217836"/>
                  <a:gd name="connsiteX14" fmla="*/ 47625 w 186880"/>
                  <a:gd name="connsiteY14" fmla="*/ 87535 h 217836"/>
                  <a:gd name="connsiteX15" fmla="*/ 139637 w 186880"/>
                  <a:gd name="connsiteY15" fmla="*/ 87535 h 217836"/>
                  <a:gd name="connsiteX16" fmla="*/ 125825 w 186880"/>
                  <a:gd name="connsiteY16" fmla="*/ 53531 h 217836"/>
                  <a:gd name="connsiteX17" fmla="*/ 96107 w 186880"/>
                  <a:gd name="connsiteY17" fmla="*/ 41910 h 217836"/>
                  <a:gd name="connsiteX18" fmla="*/ 62579 w 186880"/>
                  <a:gd name="connsiteY18" fmla="*/ 53150 h 217836"/>
                  <a:gd name="connsiteX19" fmla="*/ 47720 w 186880"/>
                  <a:gd name="connsiteY19" fmla="*/ 87535 h 21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880" h="217836">
                    <a:moveTo>
                      <a:pt x="96012" y="217837"/>
                    </a:moveTo>
                    <a:cubicBezTo>
                      <a:pt x="66389" y="217837"/>
                      <a:pt x="43053" y="208121"/>
                      <a:pt x="25813" y="188690"/>
                    </a:cubicBezTo>
                    <a:cubicBezTo>
                      <a:pt x="8572" y="169259"/>
                      <a:pt x="0" y="142589"/>
                      <a:pt x="0" y="108680"/>
                    </a:cubicBezTo>
                    <a:cubicBezTo>
                      <a:pt x="0" y="74771"/>
                      <a:pt x="8668" y="48482"/>
                      <a:pt x="26098" y="29051"/>
                    </a:cubicBezTo>
                    <a:cubicBezTo>
                      <a:pt x="43434" y="9620"/>
                      <a:pt x="66770" y="0"/>
                      <a:pt x="96107" y="0"/>
                    </a:cubicBezTo>
                    <a:cubicBezTo>
                      <a:pt x="122682" y="0"/>
                      <a:pt x="144494" y="8287"/>
                      <a:pt x="161449" y="24860"/>
                    </a:cubicBezTo>
                    <a:cubicBezTo>
                      <a:pt x="178403" y="41434"/>
                      <a:pt x="186880" y="65723"/>
                      <a:pt x="186880" y="97727"/>
                    </a:cubicBezTo>
                    <a:cubicBezTo>
                      <a:pt x="186880" y="108871"/>
                      <a:pt x="186309" y="118586"/>
                      <a:pt x="185261" y="127063"/>
                    </a:cubicBezTo>
                    <a:lnTo>
                      <a:pt x="47244" y="127063"/>
                    </a:lnTo>
                    <a:cubicBezTo>
                      <a:pt x="48101" y="141732"/>
                      <a:pt x="53150" y="153543"/>
                      <a:pt x="62484" y="162496"/>
                    </a:cubicBezTo>
                    <a:cubicBezTo>
                      <a:pt x="71818" y="171450"/>
                      <a:pt x="83058" y="175927"/>
                      <a:pt x="96012" y="175927"/>
                    </a:cubicBezTo>
                    <a:cubicBezTo>
                      <a:pt x="114491" y="175927"/>
                      <a:pt x="129159" y="168688"/>
                      <a:pt x="140017" y="154305"/>
                    </a:cubicBezTo>
                    <a:lnTo>
                      <a:pt x="170116" y="185261"/>
                    </a:lnTo>
                    <a:cubicBezTo>
                      <a:pt x="151924" y="206978"/>
                      <a:pt x="127254" y="217837"/>
                      <a:pt x="96012" y="217837"/>
                    </a:cubicBezTo>
                    <a:moveTo>
                      <a:pt x="47625" y="87535"/>
                    </a:moveTo>
                    <a:lnTo>
                      <a:pt x="139637" y="87535"/>
                    </a:lnTo>
                    <a:cubicBezTo>
                      <a:pt x="138589" y="72581"/>
                      <a:pt x="133921" y="61246"/>
                      <a:pt x="125825" y="53531"/>
                    </a:cubicBezTo>
                    <a:cubicBezTo>
                      <a:pt x="117729" y="45815"/>
                      <a:pt x="107823" y="41910"/>
                      <a:pt x="96107" y="41910"/>
                    </a:cubicBezTo>
                    <a:cubicBezTo>
                      <a:pt x="82487" y="41910"/>
                      <a:pt x="71342" y="45625"/>
                      <a:pt x="62579" y="53150"/>
                    </a:cubicBezTo>
                    <a:cubicBezTo>
                      <a:pt x="53721" y="60579"/>
                      <a:pt x="48768" y="72104"/>
                      <a:pt x="47720" y="87535"/>
                    </a:cubicBezTo>
                  </a:path>
                </a:pathLst>
              </a:custGeom>
              <a:solidFill>
                <a:srgbClr val="291D5B"/>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919E8BE-E546-2511-94C6-A8FE7B9D4D58}"/>
                  </a:ext>
                </a:extLst>
              </p:cNvPr>
              <p:cNvSpPr/>
              <p:nvPr/>
            </p:nvSpPr>
            <p:spPr>
              <a:xfrm>
                <a:off x="5714238" y="3187445"/>
                <a:ext cx="129158" cy="212979"/>
              </a:xfrm>
              <a:custGeom>
                <a:avLst/>
                <a:gdLst>
                  <a:gd name="connsiteX0" fmla="*/ 95 w 129158"/>
                  <a:gd name="connsiteY0" fmla="*/ 212979 h 212979"/>
                  <a:gd name="connsiteX1" fmla="*/ 95 w 129158"/>
                  <a:gd name="connsiteY1" fmla="*/ 4953 h 212979"/>
                  <a:gd name="connsiteX2" fmla="*/ 47720 w 129158"/>
                  <a:gd name="connsiteY2" fmla="*/ 4953 h 212979"/>
                  <a:gd name="connsiteX3" fmla="*/ 47720 w 129158"/>
                  <a:gd name="connsiteY3" fmla="*/ 26479 h 212979"/>
                  <a:gd name="connsiteX4" fmla="*/ 90488 w 129158"/>
                  <a:gd name="connsiteY4" fmla="*/ 0 h 212979"/>
                  <a:gd name="connsiteX5" fmla="*/ 129159 w 129158"/>
                  <a:gd name="connsiteY5" fmla="*/ 14192 h 212979"/>
                  <a:gd name="connsiteX6" fmla="*/ 122206 w 129158"/>
                  <a:gd name="connsiteY6" fmla="*/ 57721 h 212979"/>
                  <a:gd name="connsiteX7" fmla="*/ 86773 w 129158"/>
                  <a:gd name="connsiteY7" fmla="*/ 46768 h 212979"/>
                  <a:gd name="connsiteX8" fmla="*/ 59055 w 129158"/>
                  <a:gd name="connsiteY8" fmla="*/ 58198 h 212979"/>
                  <a:gd name="connsiteX9" fmla="*/ 47625 w 129158"/>
                  <a:gd name="connsiteY9" fmla="*/ 96488 h 212979"/>
                  <a:gd name="connsiteX10" fmla="*/ 47625 w 129158"/>
                  <a:gd name="connsiteY10" fmla="*/ 212884 h 212979"/>
                  <a:gd name="connsiteX11" fmla="*/ 0 w 129158"/>
                  <a:gd name="connsiteY11" fmla="*/ 212884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58" h="212979">
                    <a:moveTo>
                      <a:pt x="95" y="212979"/>
                    </a:moveTo>
                    <a:lnTo>
                      <a:pt x="95" y="4953"/>
                    </a:lnTo>
                    <a:lnTo>
                      <a:pt x="47720" y="4953"/>
                    </a:lnTo>
                    <a:lnTo>
                      <a:pt x="47720" y="26479"/>
                    </a:lnTo>
                    <a:cubicBezTo>
                      <a:pt x="56102" y="8858"/>
                      <a:pt x="70390" y="0"/>
                      <a:pt x="90488" y="0"/>
                    </a:cubicBezTo>
                    <a:cubicBezTo>
                      <a:pt x="105156" y="0"/>
                      <a:pt x="118015" y="4763"/>
                      <a:pt x="129159" y="14192"/>
                    </a:cubicBezTo>
                    <a:lnTo>
                      <a:pt x="122206" y="57721"/>
                    </a:lnTo>
                    <a:cubicBezTo>
                      <a:pt x="111919" y="50387"/>
                      <a:pt x="100108" y="46768"/>
                      <a:pt x="86773" y="46768"/>
                    </a:cubicBezTo>
                    <a:cubicBezTo>
                      <a:pt x="75914" y="46768"/>
                      <a:pt x="66675" y="50578"/>
                      <a:pt x="59055" y="58198"/>
                    </a:cubicBezTo>
                    <a:cubicBezTo>
                      <a:pt x="51435" y="65818"/>
                      <a:pt x="47625" y="78581"/>
                      <a:pt x="47625" y="96488"/>
                    </a:cubicBezTo>
                    <a:lnTo>
                      <a:pt x="47625" y="212884"/>
                    </a:lnTo>
                    <a:lnTo>
                      <a:pt x="0" y="212884"/>
                    </a:lnTo>
                    <a:close/>
                  </a:path>
                </a:pathLst>
              </a:custGeom>
              <a:solidFill>
                <a:srgbClr val="291D5B"/>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A93F1BA5-D691-D4D5-B23B-6F8D4784CA0E}"/>
                  </a:ext>
                </a:extLst>
              </p:cNvPr>
              <p:cNvSpPr/>
              <p:nvPr/>
            </p:nvSpPr>
            <p:spPr>
              <a:xfrm>
                <a:off x="5878353" y="3106578"/>
                <a:ext cx="182403" cy="293846"/>
              </a:xfrm>
              <a:custGeom>
                <a:avLst/>
                <a:gdLst>
                  <a:gd name="connsiteX0" fmla="*/ 182404 w 182403"/>
                  <a:gd name="connsiteY0" fmla="*/ 293846 h 293846"/>
                  <a:gd name="connsiteX1" fmla="*/ 130302 w 182403"/>
                  <a:gd name="connsiteY1" fmla="*/ 293846 h 293846"/>
                  <a:gd name="connsiteX2" fmla="*/ 70866 w 182403"/>
                  <a:gd name="connsiteY2" fmla="*/ 179070 h 293846"/>
                  <a:gd name="connsiteX3" fmla="*/ 47625 w 182403"/>
                  <a:gd name="connsiteY3" fmla="*/ 201930 h 293846"/>
                  <a:gd name="connsiteX4" fmla="*/ 47625 w 182403"/>
                  <a:gd name="connsiteY4" fmla="*/ 293846 h 293846"/>
                  <a:gd name="connsiteX5" fmla="*/ 0 w 182403"/>
                  <a:gd name="connsiteY5" fmla="*/ 293846 h 293846"/>
                  <a:gd name="connsiteX6" fmla="*/ 0 w 182403"/>
                  <a:gd name="connsiteY6" fmla="*/ 22384 h 293846"/>
                  <a:gd name="connsiteX7" fmla="*/ 47625 w 182403"/>
                  <a:gd name="connsiteY7" fmla="*/ 0 h 293846"/>
                  <a:gd name="connsiteX8" fmla="*/ 47625 w 182403"/>
                  <a:gd name="connsiteY8" fmla="*/ 146114 h 293846"/>
                  <a:gd name="connsiteX9" fmla="*/ 106299 w 182403"/>
                  <a:gd name="connsiteY9" fmla="*/ 85916 h 293846"/>
                  <a:gd name="connsiteX10" fmla="*/ 164116 w 182403"/>
                  <a:gd name="connsiteY10" fmla="*/ 85916 h 293846"/>
                  <a:gd name="connsiteX11" fmla="*/ 105061 w 182403"/>
                  <a:gd name="connsiteY11" fmla="*/ 144875 h 293846"/>
                  <a:gd name="connsiteX12" fmla="*/ 182404 w 182403"/>
                  <a:gd name="connsiteY12" fmla="*/ 293846 h 2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403" h="293846">
                    <a:moveTo>
                      <a:pt x="182404" y="293846"/>
                    </a:moveTo>
                    <a:lnTo>
                      <a:pt x="130302" y="293846"/>
                    </a:lnTo>
                    <a:lnTo>
                      <a:pt x="70866" y="179070"/>
                    </a:lnTo>
                    <a:lnTo>
                      <a:pt x="47625" y="201930"/>
                    </a:lnTo>
                    <a:lnTo>
                      <a:pt x="47625" y="293846"/>
                    </a:lnTo>
                    <a:lnTo>
                      <a:pt x="0" y="293846"/>
                    </a:lnTo>
                    <a:lnTo>
                      <a:pt x="0" y="22384"/>
                    </a:lnTo>
                    <a:lnTo>
                      <a:pt x="47625" y="0"/>
                    </a:lnTo>
                    <a:lnTo>
                      <a:pt x="47625" y="146114"/>
                    </a:lnTo>
                    <a:lnTo>
                      <a:pt x="106299" y="85916"/>
                    </a:lnTo>
                    <a:lnTo>
                      <a:pt x="164116" y="85916"/>
                    </a:lnTo>
                    <a:lnTo>
                      <a:pt x="105061" y="144875"/>
                    </a:lnTo>
                    <a:lnTo>
                      <a:pt x="182404" y="293846"/>
                    </a:lnTo>
                    <a:close/>
                  </a:path>
                </a:pathLst>
              </a:custGeom>
              <a:solidFill>
                <a:srgbClr val="291D5B"/>
              </a:solidFill>
              <a:ln w="952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EA2C0A03-AB3C-1CF8-9082-61413E5C35C1}"/>
                  </a:ext>
                </a:extLst>
              </p:cNvPr>
              <p:cNvSpPr/>
              <p:nvPr/>
            </p:nvSpPr>
            <p:spPr>
              <a:xfrm>
                <a:off x="6091332" y="3187540"/>
                <a:ext cx="186785" cy="217836"/>
              </a:xfrm>
              <a:custGeom>
                <a:avLst/>
                <a:gdLst>
                  <a:gd name="connsiteX0" fmla="*/ 96012 w 186785"/>
                  <a:gd name="connsiteY0" fmla="*/ 217837 h 217836"/>
                  <a:gd name="connsiteX1" fmla="*/ 25813 w 186785"/>
                  <a:gd name="connsiteY1" fmla="*/ 188690 h 217836"/>
                  <a:gd name="connsiteX2" fmla="*/ 0 w 186785"/>
                  <a:gd name="connsiteY2" fmla="*/ 108680 h 217836"/>
                  <a:gd name="connsiteX3" fmla="*/ 26003 w 186785"/>
                  <a:gd name="connsiteY3" fmla="*/ 29051 h 217836"/>
                  <a:gd name="connsiteX4" fmla="*/ 96012 w 186785"/>
                  <a:gd name="connsiteY4" fmla="*/ 0 h 217836"/>
                  <a:gd name="connsiteX5" fmla="*/ 161354 w 186785"/>
                  <a:gd name="connsiteY5" fmla="*/ 24860 h 217836"/>
                  <a:gd name="connsiteX6" fmla="*/ 186785 w 186785"/>
                  <a:gd name="connsiteY6" fmla="*/ 97727 h 217836"/>
                  <a:gd name="connsiteX7" fmla="*/ 185166 w 186785"/>
                  <a:gd name="connsiteY7" fmla="*/ 127063 h 217836"/>
                  <a:gd name="connsiteX8" fmla="*/ 47149 w 186785"/>
                  <a:gd name="connsiteY8" fmla="*/ 127063 h 217836"/>
                  <a:gd name="connsiteX9" fmla="*/ 62389 w 186785"/>
                  <a:gd name="connsiteY9" fmla="*/ 162496 h 217836"/>
                  <a:gd name="connsiteX10" fmla="*/ 96012 w 186785"/>
                  <a:gd name="connsiteY10" fmla="*/ 175927 h 217836"/>
                  <a:gd name="connsiteX11" fmla="*/ 139922 w 186785"/>
                  <a:gd name="connsiteY11" fmla="*/ 154305 h 217836"/>
                  <a:gd name="connsiteX12" fmla="*/ 170021 w 186785"/>
                  <a:gd name="connsiteY12" fmla="*/ 185261 h 217836"/>
                  <a:gd name="connsiteX13" fmla="*/ 95917 w 186785"/>
                  <a:gd name="connsiteY13" fmla="*/ 217837 h 217836"/>
                  <a:gd name="connsiteX14" fmla="*/ 47434 w 186785"/>
                  <a:gd name="connsiteY14" fmla="*/ 87535 h 217836"/>
                  <a:gd name="connsiteX15" fmla="*/ 139446 w 186785"/>
                  <a:gd name="connsiteY15" fmla="*/ 87535 h 217836"/>
                  <a:gd name="connsiteX16" fmla="*/ 125635 w 186785"/>
                  <a:gd name="connsiteY16" fmla="*/ 53531 h 217836"/>
                  <a:gd name="connsiteX17" fmla="*/ 95917 w 186785"/>
                  <a:gd name="connsiteY17" fmla="*/ 41910 h 217836"/>
                  <a:gd name="connsiteX18" fmla="*/ 62293 w 186785"/>
                  <a:gd name="connsiteY18" fmla="*/ 53150 h 217836"/>
                  <a:gd name="connsiteX19" fmla="*/ 47434 w 186785"/>
                  <a:gd name="connsiteY19" fmla="*/ 87535 h 21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785" h="217836">
                    <a:moveTo>
                      <a:pt x="96012" y="217837"/>
                    </a:moveTo>
                    <a:cubicBezTo>
                      <a:pt x="66389" y="217837"/>
                      <a:pt x="43053" y="208121"/>
                      <a:pt x="25813" y="188690"/>
                    </a:cubicBezTo>
                    <a:cubicBezTo>
                      <a:pt x="8572" y="169259"/>
                      <a:pt x="0" y="142589"/>
                      <a:pt x="0" y="108680"/>
                    </a:cubicBezTo>
                    <a:cubicBezTo>
                      <a:pt x="0" y="74771"/>
                      <a:pt x="8668" y="48482"/>
                      <a:pt x="26003" y="29051"/>
                    </a:cubicBezTo>
                    <a:cubicBezTo>
                      <a:pt x="43339" y="9620"/>
                      <a:pt x="66675" y="0"/>
                      <a:pt x="96012" y="0"/>
                    </a:cubicBezTo>
                    <a:cubicBezTo>
                      <a:pt x="122587" y="0"/>
                      <a:pt x="144399" y="8287"/>
                      <a:pt x="161354" y="24860"/>
                    </a:cubicBezTo>
                    <a:cubicBezTo>
                      <a:pt x="178308" y="41434"/>
                      <a:pt x="186785" y="65723"/>
                      <a:pt x="186785" y="97727"/>
                    </a:cubicBezTo>
                    <a:cubicBezTo>
                      <a:pt x="186785" y="108871"/>
                      <a:pt x="186214" y="118586"/>
                      <a:pt x="185166" y="127063"/>
                    </a:cubicBezTo>
                    <a:lnTo>
                      <a:pt x="47149" y="127063"/>
                    </a:lnTo>
                    <a:cubicBezTo>
                      <a:pt x="48006" y="141732"/>
                      <a:pt x="53054" y="153543"/>
                      <a:pt x="62389" y="162496"/>
                    </a:cubicBezTo>
                    <a:cubicBezTo>
                      <a:pt x="71723" y="171450"/>
                      <a:pt x="82963" y="175927"/>
                      <a:pt x="96012" y="175927"/>
                    </a:cubicBezTo>
                    <a:cubicBezTo>
                      <a:pt x="114490" y="175927"/>
                      <a:pt x="129064" y="168688"/>
                      <a:pt x="139922" y="154305"/>
                    </a:cubicBezTo>
                    <a:lnTo>
                      <a:pt x="170021" y="185261"/>
                    </a:lnTo>
                    <a:cubicBezTo>
                      <a:pt x="151829" y="206978"/>
                      <a:pt x="127159" y="217837"/>
                      <a:pt x="95917" y="217837"/>
                    </a:cubicBezTo>
                    <a:moveTo>
                      <a:pt x="47434" y="87535"/>
                    </a:moveTo>
                    <a:lnTo>
                      <a:pt x="139446" y="87535"/>
                    </a:lnTo>
                    <a:cubicBezTo>
                      <a:pt x="138303" y="72581"/>
                      <a:pt x="133731" y="61246"/>
                      <a:pt x="125635" y="53531"/>
                    </a:cubicBezTo>
                    <a:cubicBezTo>
                      <a:pt x="117538" y="45815"/>
                      <a:pt x="107632" y="41910"/>
                      <a:pt x="95917" y="41910"/>
                    </a:cubicBezTo>
                    <a:cubicBezTo>
                      <a:pt x="82296" y="41910"/>
                      <a:pt x="71152" y="45625"/>
                      <a:pt x="62293" y="53150"/>
                    </a:cubicBezTo>
                    <a:cubicBezTo>
                      <a:pt x="53435" y="60579"/>
                      <a:pt x="48482" y="72104"/>
                      <a:pt x="47434" y="87535"/>
                    </a:cubicBezTo>
                  </a:path>
                </a:pathLst>
              </a:custGeom>
              <a:solidFill>
                <a:srgbClr val="291D5B"/>
              </a:solidFill>
              <a:ln w="952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CA70F2A9-80FB-8A22-1571-C8B52C753DFE}"/>
                  </a:ext>
                </a:extLst>
              </p:cNvPr>
              <p:cNvSpPr/>
              <p:nvPr/>
            </p:nvSpPr>
            <p:spPr>
              <a:xfrm>
                <a:off x="6326981" y="3187445"/>
                <a:ext cx="129063" cy="212979"/>
              </a:xfrm>
              <a:custGeom>
                <a:avLst/>
                <a:gdLst>
                  <a:gd name="connsiteX0" fmla="*/ 0 w 129063"/>
                  <a:gd name="connsiteY0" fmla="*/ 212979 h 212979"/>
                  <a:gd name="connsiteX1" fmla="*/ 0 w 129063"/>
                  <a:gd name="connsiteY1" fmla="*/ 4953 h 212979"/>
                  <a:gd name="connsiteX2" fmla="*/ 47625 w 129063"/>
                  <a:gd name="connsiteY2" fmla="*/ 4953 h 212979"/>
                  <a:gd name="connsiteX3" fmla="*/ 47625 w 129063"/>
                  <a:gd name="connsiteY3" fmla="*/ 26479 h 212979"/>
                  <a:gd name="connsiteX4" fmla="*/ 90392 w 129063"/>
                  <a:gd name="connsiteY4" fmla="*/ 0 h 212979"/>
                  <a:gd name="connsiteX5" fmla="*/ 129064 w 129063"/>
                  <a:gd name="connsiteY5" fmla="*/ 14192 h 212979"/>
                  <a:gd name="connsiteX6" fmla="*/ 122111 w 129063"/>
                  <a:gd name="connsiteY6" fmla="*/ 57721 h 212979"/>
                  <a:gd name="connsiteX7" fmla="*/ 86678 w 129063"/>
                  <a:gd name="connsiteY7" fmla="*/ 46768 h 212979"/>
                  <a:gd name="connsiteX8" fmla="*/ 59055 w 129063"/>
                  <a:gd name="connsiteY8" fmla="*/ 58198 h 212979"/>
                  <a:gd name="connsiteX9" fmla="*/ 47625 w 129063"/>
                  <a:gd name="connsiteY9" fmla="*/ 96488 h 212979"/>
                  <a:gd name="connsiteX10" fmla="*/ 47625 w 129063"/>
                  <a:gd name="connsiteY10" fmla="*/ 212884 h 212979"/>
                  <a:gd name="connsiteX11" fmla="*/ 0 w 129063"/>
                  <a:gd name="connsiteY11" fmla="*/ 212884 h 2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063" h="212979">
                    <a:moveTo>
                      <a:pt x="0" y="212979"/>
                    </a:moveTo>
                    <a:lnTo>
                      <a:pt x="0" y="4953"/>
                    </a:lnTo>
                    <a:lnTo>
                      <a:pt x="47625" y="4953"/>
                    </a:lnTo>
                    <a:lnTo>
                      <a:pt x="47625" y="26479"/>
                    </a:lnTo>
                    <a:cubicBezTo>
                      <a:pt x="56007" y="8858"/>
                      <a:pt x="70295" y="0"/>
                      <a:pt x="90392" y="0"/>
                    </a:cubicBezTo>
                    <a:cubicBezTo>
                      <a:pt x="105061" y="0"/>
                      <a:pt x="117920" y="4763"/>
                      <a:pt x="129064" y="14192"/>
                    </a:cubicBezTo>
                    <a:lnTo>
                      <a:pt x="122111" y="57721"/>
                    </a:lnTo>
                    <a:cubicBezTo>
                      <a:pt x="111823" y="50387"/>
                      <a:pt x="100013" y="46768"/>
                      <a:pt x="86678" y="46768"/>
                    </a:cubicBezTo>
                    <a:cubicBezTo>
                      <a:pt x="75819" y="46768"/>
                      <a:pt x="66580" y="50578"/>
                      <a:pt x="59055" y="58198"/>
                    </a:cubicBezTo>
                    <a:cubicBezTo>
                      <a:pt x="51435" y="65818"/>
                      <a:pt x="47625" y="78581"/>
                      <a:pt x="47625" y="96488"/>
                    </a:cubicBezTo>
                    <a:lnTo>
                      <a:pt x="47625" y="212884"/>
                    </a:lnTo>
                    <a:lnTo>
                      <a:pt x="0" y="212884"/>
                    </a:lnTo>
                    <a:close/>
                  </a:path>
                </a:pathLst>
              </a:custGeom>
              <a:solidFill>
                <a:srgbClr val="291D5B"/>
              </a:solidFill>
              <a:ln w="952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46A2C3AB-505B-1379-188A-D3A0CDE8DDF1}"/>
                  </a:ext>
                </a:extLst>
              </p:cNvPr>
              <p:cNvSpPr/>
              <p:nvPr/>
            </p:nvSpPr>
            <p:spPr>
              <a:xfrm>
                <a:off x="6491001" y="3106578"/>
                <a:ext cx="182403" cy="293846"/>
              </a:xfrm>
              <a:custGeom>
                <a:avLst/>
                <a:gdLst>
                  <a:gd name="connsiteX0" fmla="*/ 182404 w 182403"/>
                  <a:gd name="connsiteY0" fmla="*/ 293846 h 293846"/>
                  <a:gd name="connsiteX1" fmla="*/ 130302 w 182403"/>
                  <a:gd name="connsiteY1" fmla="*/ 293846 h 293846"/>
                  <a:gd name="connsiteX2" fmla="*/ 70866 w 182403"/>
                  <a:gd name="connsiteY2" fmla="*/ 179070 h 293846"/>
                  <a:gd name="connsiteX3" fmla="*/ 47625 w 182403"/>
                  <a:gd name="connsiteY3" fmla="*/ 201930 h 293846"/>
                  <a:gd name="connsiteX4" fmla="*/ 47625 w 182403"/>
                  <a:gd name="connsiteY4" fmla="*/ 293846 h 293846"/>
                  <a:gd name="connsiteX5" fmla="*/ 0 w 182403"/>
                  <a:gd name="connsiteY5" fmla="*/ 293846 h 293846"/>
                  <a:gd name="connsiteX6" fmla="*/ 0 w 182403"/>
                  <a:gd name="connsiteY6" fmla="*/ 22384 h 293846"/>
                  <a:gd name="connsiteX7" fmla="*/ 47625 w 182403"/>
                  <a:gd name="connsiteY7" fmla="*/ 0 h 293846"/>
                  <a:gd name="connsiteX8" fmla="*/ 47625 w 182403"/>
                  <a:gd name="connsiteY8" fmla="*/ 146114 h 293846"/>
                  <a:gd name="connsiteX9" fmla="*/ 106299 w 182403"/>
                  <a:gd name="connsiteY9" fmla="*/ 85916 h 293846"/>
                  <a:gd name="connsiteX10" fmla="*/ 164116 w 182403"/>
                  <a:gd name="connsiteY10" fmla="*/ 85916 h 293846"/>
                  <a:gd name="connsiteX11" fmla="*/ 105061 w 182403"/>
                  <a:gd name="connsiteY11" fmla="*/ 144875 h 293846"/>
                  <a:gd name="connsiteX12" fmla="*/ 182404 w 182403"/>
                  <a:gd name="connsiteY12" fmla="*/ 293846 h 29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403" h="293846">
                    <a:moveTo>
                      <a:pt x="182404" y="293846"/>
                    </a:moveTo>
                    <a:lnTo>
                      <a:pt x="130302" y="293846"/>
                    </a:lnTo>
                    <a:lnTo>
                      <a:pt x="70866" y="179070"/>
                    </a:lnTo>
                    <a:lnTo>
                      <a:pt x="47625" y="201930"/>
                    </a:lnTo>
                    <a:lnTo>
                      <a:pt x="47625" y="293846"/>
                    </a:lnTo>
                    <a:lnTo>
                      <a:pt x="0" y="293846"/>
                    </a:lnTo>
                    <a:lnTo>
                      <a:pt x="0" y="22384"/>
                    </a:lnTo>
                    <a:lnTo>
                      <a:pt x="47625" y="0"/>
                    </a:lnTo>
                    <a:lnTo>
                      <a:pt x="47625" y="146114"/>
                    </a:lnTo>
                    <a:lnTo>
                      <a:pt x="106299" y="85916"/>
                    </a:lnTo>
                    <a:lnTo>
                      <a:pt x="164116" y="85916"/>
                    </a:lnTo>
                    <a:lnTo>
                      <a:pt x="105061" y="144875"/>
                    </a:lnTo>
                    <a:lnTo>
                      <a:pt x="182404" y="293846"/>
                    </a:lnTo>
                    <a:close/>
                  </a:path>
                </a:pathLst>
              </a:custGeom>
              <a:solidFill>
                <a:schemeClr val="accent1"/>
              </a:solidFill>
              <a:ln w="952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5D9835F6-2CDE-F0F0-63C5-26CE7AF4EB2C}"/>
                  </a:ext>
                </a:extLst>
              </p:cNvPr>
              <p:cNvSpPr/>
              <p:nvPr/>
            </p:nvSpPr>
            <p:spPr>
              <a:xfrm>
                <a:off x="5520690" y="3507485"/>
                <a:ext cx="76485" cy="85439"/>
              </a:xfrm>
              <a:custGeom>
                <a:avLst/>
                <a:gdLst>
                  <a:gd name="connsiteX0" fmla="*/ 30289 w 76485"/>
                  <a:gd name="connsiteY0" fmla="*/ 85439 h 85439"/>
                  <a:gd name="connsiteX1" fmla="*/ 0 w 76485"/>
                  <a:gd name="connsiteY1" fmla="*/ 0 h 85439"/>
                  <a:gd name="connsiteX2" fmla="*/ 17812 w 76485"/>
                  <a:gd name="connsiteY2" fmla="*/ 0 h 85439"/>
                  <a:gd name="connsiteX3" fmla="*/ 36671 w 76485"/>
                  <a:gd name="connsiteY3" fmla="*/ 55912 h 85439"/>
                  <a:gd name="connsiteX4" fmla="*/ 38386 w 76485"/>
                  <a:gd name="connsiteY4" fmla="*/ 61817 h 85439"/>
                  <a:gd name="connsiteX5" fmla="*/ 40005 w 76485"/>
                  <a:gd name="connsiteY5" fmla="*/ 55912 h 85439"/>
                  <a:gd name="connsiteX6" fmla="*/ 58864 w 76485"/>
                  <a:gd name="connsiteY6" fmla="*/ 0 h 85439"/>
                  <a:gd name="connsiteX7" fmla="*/ 76486 w 76485"/>
                  <a:gd name="connsiteY7" fmla="*/ 0 h 85439"/>
                  <a:gd name="connsiteX8" fmla="*/ 46292 w 76485"/>
                  <a:gd name="connsiteY8" fmla="*/ 85439 h 85439"/>
                  <a:gd name="connsiteX9" fmla="*/ 30385 w 76485"/>
                  <a:gd name="connsiteY9" fmla="*/ 85439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85" h="85439">
                    <a:moveTo>
                      <a:pt x="30289" y="85439"/>
                    </a:moveTo>
                    <a:lnTo>
                      <a:pt x="0" y="0"/>
                    </a:lnTo>
                    <a:lnTo>
                      <a:pt x="17812" y="0"/>
                    </a:lnTo>
                    <a:lnTo>
                      <a:pt x="36671" y="55912"/>
                    </a:lnTo>
                    <a:cubicBezTo>
                      <a:pt x="37147" y="57341"/>
                      <a:pt x="37719" y="59341"/>
                      <a:pt x="38386" y="61817"/>
                    </a:cubicBezTo>
                    <a:cubicBezTo>
                      <a:pt x="38671" y="60388"/>
                      <a:pt x="39243" y="58388"/>
                      <a:pt x="40005" y="55912"/>
                    </a:cubicBezTo>
                    <a:lnTo>
                      <a:pt x="58864" y="0"/>
                    </a:lnTo>
                    <a:lnTo>
                      <a:pt x="76486" y="0"/>
                    </a:lnTo>
                    <a:lnTo>
                      <a:pt x="46292" y="85439"/>
                    </a:lnTo>
                    <a:lnTo>
                      <a:pt x="30385" y="85439"/>
                    </a:lnTo>
                    <a:close/>
                  </a:path>
                </a:pathLst>
              </a:custGeom>
              <a:solidFill>
                <a:srgbClr val="291D5B"/>
              </a:solidFill>
              <a:ln w="952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E6C0FA1E-96F7-EA0B-06CA-69E70982CFE8}"/>
                  </a:ext>
                </a:extLst>
              </p:cNvPr>
              <p:cNvSpPr/>
              <p:nvPr/>
            </p:nvSpPr>
            <p:spPr>
              <a:xfrm>
                <a:off x="5610510" y="3507485"/>
                <a:ext cx="79248" cy="86867"/>
              </a:xfrm>
              <a:custGeom>
                <a:avLst/>
                <a:gdLst>
                  <a:gd name="connsiteX0" fmla="*/ 79248 w 79248"/>
                  <a:gd name="connsiteY0" fmla="*/ 85439 h 86867"/>
                  <a:gd name="connsiteX1" fmla="*/ 62770 w 79248"/>
                  <a:gd name="connsiteY1" fmla="*/ 85439 h 86867"/>
                  <a:gd name="connsiteX2" fmla="*/ 62770 w 79248"/>
                  <a:gd name="connsiteY2" fmla="*/ 41434 h 86867"/>
                  <a:gd name="connsiteX3" fmla="*/ 62960 w 79248"/>
                  <a:gd name="connsiteY3" fmla="*/ 34766 h 86867"/>
                  <a:gd name="connsiteX4" fmla="*/ 60388 w 79248"/>
                  <a:gd name="connsiteY4" fmla="*/ 41434 h 86867"/>
                  <a:gd name="connsiteX5" fmla="*/ 39624 w 79248"/>
                  <a:gd name="connsiteY5" fmla="*/ 86868 h 86867"/>
                  <a:gd name="connsiteX6" fmla="*/ 18764 w 79248"/>
                  <a:gd name="connsiteY6" fmla="*/ 41434 h 86867"/>
                  <a:gd name="connsiteX7" fmla="*/ 16193 w 79248"/>
                  <a:gd name="connsiteY7" fmla="*/ 34766 h 86867"/>
                  <a:gd name="connsiteX8" fmla="*/ 16478 w 79248"/>
                  <a:gd name="connsiteY8" fmla="*/ 41434 h 86867"/>
                  <a:gd name="connsiteX9" fmla="*/ 16478 w 79248"/>
                  <a:gd name="connsiteY9" fmla="*/ 85439 h 86867"/>
                  <a:gd name="connsiteX10" fmla="*/ 0 w 79248"/>
                  <a:gd name="connsiteY10" fmla="*/ 85439 h 86867"/>
                  <a:gd name="connsiteX11" fmla="*/ 0 w 79248"/>
                  <a:gd name="connsiteY11" fmla="*/ 0 h 86867"/>
                  <a:gd name="connsiteX12" fmla="*/ 16764 w 79248"/>
                  <a:gd name="connsiteY12" fmla="*/ 0 h 86867"/>
                  <a:gd name="connsiteX13" fmla="*/ 37814 w 79248"/>
                  <a:gd name="connsiteY13" fmla="*/ 47149 h 86867"/>
                  <a:gd name="connsiteX14" fmla="*/ 40005 w 79248"/>
                  <a:gd name="connsiteY14" fmla="*/ 53054 h 86867"/>
                  <a:gd name="connsiteX15" fmla="*/ 42196 w 79248"/>
                  <a:gd name="connsiteY15" fmla="*/ 47149 h 86867"/>
                  <a:gd name="connsiteX16" fmla="*/ 63532 w 79248"/>
                  <a:gd name="connsiteY16" fmla="*/ 0 h 86867"/>
                  <a:gd name="connsiteX17" fmla="*/ 79248 w 79248"/>
                  <a:gd name="connsiteY17" fmla="*/ 0 h 86867"/>
                  <a:gd name="connsiteX18" fmla="*/ 79248 w 79248"/>
                  <a:gd name="connsiteY18" fmla="*/ 85439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248" h="86867">
                    <a:moveTo>
                      <a:pt x="79248" y="85439"/>
                    </a:moveTo>
                    <a:lnTo>
                      <a:pt x="62770" y="85439"/>
                    </a:lnTo>
                    <a:lnTo>
                      <a:pt x="62770" y="41434"/>
                    </a:lnTo>
                    <a:cubicBezTo>
                      <a:pt x="62770" y="39529"/>
                      <a:pt x="62770" y="37338"/>
                      <a:pt x="62960" y="34766"/>
                    </a:cubicBezTo>
                    <a:cubicBezTo>
                      <a:pt x="62008" y="37624"/>
                      <a:pt x="61151" y="39815"/>
                      <a:pt x="60388" y="41434"/>
                    </a:cubicBezTo>
                    <a:lnTo>
                      <a:pt x="39624" y="86868"/>
                    </a:lnTo>
                    <a:lnTo>
                      <a:pt x="18764" y="41434"/>
                    </a:lnTo>
                    <a:cubicBezTo>
                      <a:pt x="18002" y="39815"/>
                      <a:pt x="17145" y="37624"/>
                      <a:pt x="16193" y="34766"/>
                    </a:cubicBezTo>
                    <a:cubicBezTo>
                      <a:pt x="16383" y="37338"/>
                      <a:pt x="16478" y="39624"/>
                      <a:pt x="16478" y="41434"/>
                    </a:cubicBezTo>
                    <a:lnTo>
                      <a:pt x="16478" y="85439"/>
                    </a:lnTo>
                    <a:lnTo>
                      <a:pt x="0" y="85439"/>
                    </a:lnTo>
                    <a:lnTo>
                      <a:pt x="0" y="0"/>
                    </a:lnTo>
                    <a:lnTo>
                      <a:pt x="16764" y="0"/>
                    </a:lnTo>
                    <a:lnTo>
                      <a:pt x="37814" y="47149"/>
                    </a:lnTo>
                    <a:cubicBezTo>
                      <a:pt x="38481" y="48673"/>
                      <a:pt x="39148" y="50673"/>
                      <a:pt x="40005" y="53054"/>
                    </a:cubicBezTo>
                    <a:cubicBezTo>
                      <a:pt x="40862" y="50673"/>
                      <a:pt x="41529" y="48768"/>
                      <a:pt x="42196" y="47149"/>
                    </a:cubicBezTo>
                    <a:lnTo>
                      <a:pt x="63532" y="0"/>
                    </a:lnTo>
                    <a:lnTo>
                      <a:pt x="79248" y="0"/>
                    </a:lnTo>
                    <a:lnTo>
                      <a:pt x="79248" y="85439"/>
                    </a:lnTo>
                    <a:close/>
                  </a:path>
                </a:pathLst>
              </a:custGeom>
              <a:solidFill>
                <a:srgbClr val="291D5B"/>
              </a:solidFill>
              <a:ln w="9525"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DDA84A59-9903-860E-CF3D-46B818F664BB}"/>
                  </a:ext>
                </a:extLst>
              </p:cNvPr>
              <p:cNvSpPr/>
              <p:nvPr/>
            </p:nvSpPr>
            <p:spPr>
              <a:xfrm>
                <a:off x="5709284" y="3507390"/>
                <a:ext cx="68199" cy="85439"/>
              </a:xfrm>
              <a:custGeom>
                <a:avLst/>
                <a:gdLst>
                  <a:gd name="connsiteX0" fmla="*/ 0 w 68199"/>
                  <a:gd name="connsiteY0" fmla="*/ 0 h 85439"/>
                  <a:gd name="connsiteX1" fmla="*/ 37529 w 68199"/>
                  <a:gd name="connsiteY1" fmla="*/ 0 h 85439"/>
                  <a:gd name="connsiteX2" fmla="*/ 58674 w 68199"/>
                  <a:gd name="connsiteY2" fmla="*/ 6572 h 85439"/>
                  <a:gd name="connsiteX3" fmla="*/ 65246 w 68199"/>
                  <a:gd name="connsiteY3" fmla="*/ 22955 h 85439"/>
                  <a:gd name="connsiteX4" fmla="*/ 54864 w 68199"/>
                  <a:gd name="connsiteY4" fmla="*/ 40386 h 85439"/>
                  <a:gd name="connsiteX5" fmla="*/ 64865 w 68199"/>
                  <a:gd name="connsiteY5" fmla="*/ 48292 h 85439"/>
                  <a:gd name="connsiteX6" fmla="*/ 68199 w 68199"/>
                  <a:gd name="connsiteY6" fmla="*/ 60007 h 85439"/>
                  <a:gd name="connsiteX7" fmla="*/ 61151 w 68199"/>
                  <a:gd name="connsiteY7" fmla="*/ 77914 h 85439"/>
                  <a:gd name="connsiteX8" fmla="*/ 39338 w 68199"/>
                  <a:gd name="connsiteY8" fmla="*/ 85439 h 85439"/>
                  <a:gd name="connsiteX9" fmla="*/ 95 w 68199"/>
                  <a:gd name="connsiteY9" fmla="*/ 85439 h 85439"/>
                  <a:gd name="connsiteX10" fmla="*/ 95 w 68199"/>
                  <a:gd name="connsiteY10" fmla="*/ 0 h 85439"/>
                  <a:gd name="connsiteX11" fmla="*/ 35528 w 68199"/>
                  <a:gd name="connsiteY11" fmla="*/ 33528 h 85439"/>
                  <a:gd name="connsiteX12" fmla="*/ 45244 w 68199"/>
                  <a:gd name="connsiteY12" fmla="*/ 31051 h 85439"/>
                  <a:gd name="connsiteX13" fmla="*/ 48482 w 68199"/>
                  <a:gd name="connsiteY13" fmla="*/ 24384 h 85439"/>
                  <a:gd name="connsiteX14" fmla="*/ 37719 w 68199"/>
                  <a:gd name="connsiteY14" fmla="*/ 15335 h 85439"/>
                  <a:gd name="connsiteX15" fmla="*/ 16478 w 68199"/>
                  <a:gd name="connsiteY15" fmla="*/ 15335 h 85439"/>
                  <a:gd name="connsiteX16" fmla="*/ 16478 w 68199"/>
                  <a:gd name="connsiteY16" fmla="*/ 33528 h 85439"/>
                  <a:gd name="connsiteX17" fmla="*/ 35528 w 68199"/>
                  <a:gd name="connsiteY17" fmla="*/ 33528 h 85439"/>
                  <a:gd name="connsiteX18" fmla="*/ 40100 w 68199"/>
                  <a:gd name="connsiteY18" fmla="*/ 70009 h 85439"/>
                  <a:gd name="connsiteX19" fmla="*/ 48768 w 68199"/>
                  <a:gd name="connsiteY19" fmla="*/ 67056 h 85439"/>
                  <a:gd name="connsiteX20" fmla="*/ 51435 w 68199"/>
                  <a:gd name="connsiteY20" fmla="*/ 60007 h 85439"/>
                  <a:gd name="connsiteX21" fmla="*/ 36671 w 68199"/>
                  <a:gd name="connsiteY21" fmla="*/ 48863 h 85439"/>
                  <a:gd name="connsiteX22" fmla="*/ 16478 w 68199"/>
                  <a:gd name="connsiteY22" fmla="*/ 48863 h 85439"/>
                  <a:gd name="connsiteX23" fmla="*/ 16478 w 68199"/>
                  <a:gd name="connsiteY23" fmla="*/ 70009 h 85439"/>
                  <a:gd name="connsiteX24" fmla="*/ 40005 w 68199"/>
                  <a:gd name="connsiteY24" fmla="*/ 70009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199" h="85439">
                    <a:moveTo>
                      <a:pt x="0" y="0"/>
                    </a:moveTo>
                    <a:lnTo>
                      <a:pt x="37529" y="0"/>
                    </a:lnTo>
                    <a:cubicBezTo>
                      <a:pt x="47244" y="0"/>
                      <a:pt x="54293" y="2191"/>
                      <a:pt x="58674" y="6572"/>
                    </a:cubicBezTo>
                    <a:cubicBezTo>
                      <a:pt x="63055" y="10954"/>
                      <a:pt x="65246" y="16383"/>
                      <a:pt x="65246" y="22955"/>
                    </a:cubicBezTo>
                    <a:cubicBezTo>
                      <a:pt x="65246" y="31337"/>
                      <a:pt x="61817" y="37147"/>
                      <a:pt x="54864" y="40386"/>
                    </a:cubicBezTo>
                    <a:cubicBezTo>
                      <a:pt x="59341" y="42005"/>
                      <a:pt x="62675" y="44672"/>
                      <a:pt x="64865" y="48292"/>
                    </a:cubicBezTo>
                    <a:cubicBezTo>
                      <a:pt x="67056" y="52006"/>
                      <a:pt x="68199" y="55816"/>
                      <a:pt x="68199" y="60007"/>
                    </a:cubicBezTo>
                    <a:cubicBezTo>
                      <a:pt x="68199" y="66961"/>
                      <a:pt x="65818" y="72866"/>
                      <a:pt x="61151" y="77914"/>
                    </a:cubicBezTo>
                    <a:cubicBezTo>
                      <a:pt x="56388" y="82963"/>
                      <a:pt x="49149" y="85439"/>
                      <a:pt x="39338" y="85439"/>
                    </a:cubicBezTo>
                    <a:lnTo>
                      <a:pt x="95" y="85439"/>
                    </a:lnTo>
                    <a:lnTo>
                      <a:pt x="95" y="0"/>
                    </a:lnTo>
                    <a:close/>
                    <a:moveTo>
                      <a:pt x="35528" y="33528"/>
                    </a:moveTo>
                    <a:cubicBezTo>
                      <a:pt x="39814" y="33528"/>
                      <a:pt x="43053" y="32766"/>
                      <a:pt x="45244" y="31051"/>
                    </a:cubicBezTo>
                    <a:cubicBezTo>
                      <a:pt x="47435" y="29432"/>
                      <a:pt x="48482" y="27241"/>
                      <a:pt x="48482" y="24384"/>
                    </a:cubicBezTo>
                    <a:cubicBezTo>
                      <a:pt x="48482" y="18383"/>
                      <a:pt x="44863" y="15335"/>
                      <a:pt x="37719" y="15335"/>
                    </a:cubicBezTo>
                    <a:lnTo>
                      <a:pt x="16478" y="15335"/>
                    </a:lnTo>
                    <a:lnTo>
                      <a:pt x="16478" y="33528"/>
                    </a:lnTo>
                    <a:lnTo>
                      <a:pt x="35528" y="33528"/>
                    </a:lnTo>
                    <a:close/>
                    <a:moveTo>
                      <a:pt x="40100" y="70009"/>
                    </a:moveTo>
                    <a:cubicBezTo>
                      <a:pt x="44101" y="70009"/>
                      <a:pt x="46958" y="69056"/>
                      <a:pt x="48768" y="67056"/>
                    </a:cubicBezTo>
                    <a:cubicBezTo>
                      <a:pt x="50578" y="65056"/>
                      <a:pt x="51435" y="62770"/>
                      <a:pt x="51435" y="60007"/>
                    </a:cubicBezTo>
                    <a:cubicBezTo>
                      <a:pt x="51435" y="52578"/>
                      <a:pt x="46482" y="48863"/>
                      <a:pt x="36671" y="48863"/>
                    </a:cubicBezTo>
                    <a:lnTo>
                      <a:pt x="16478" y="48863"/>
                    </a:lnTo>
                    <a:lnTo>
                      <a:pt x="16478" y="70009"/>
                    </a:lnTo>
                    <a:lnTo>
                      <a:pt x="40005" y="70009"/>
                    </a:lnTo>
                    <a:close/>
                  </a:path>
                </a:pathLst>
              </a:custGeom>
              <a:solidFill>
                <a:srgbClr val="291D5B"/>
              </a:solidFill>
              <a:ln w="952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96F69C95-D7B0-A126-4B37-D77A3A3C31CD}"/>
                  </a:ext>
                </a:extLst>
              </p:cNvPr>
              <p:cNvSpPr/>
              <p:nvPr/>
            </p:nvSpPr>
            <p:spPr>
              <a:xfrm>
                <a:off x="5790818" y="3505866"/>
                <a:ext cx="75438" cy="88487"/>
              </a:xfrm>
              <a:custGeom>
                <a:avLst/>
                <a:gdLst>
                  <a:gd name="connsiteX0" fmla="*/ 52197 w 75438"/>
                  <a:gd name="connsiteY0" fmla="*/ 85915 h 88487"/>
                  <a:gd name="connsiteX1" fmla="*/ 37719 w 75438"/>
                  <a:gd name="connsiteY1" fmla="*/ 88487 h 88487"/>
                  <a:gd name="connsiteX2" fmla="*/ 23241 w 75438"/>
                  <a:gd name="connsiteY2" fmla="*/ 85915 h 88487"/>
                  <a:gd name="connsiteX3" fmla="*/ 12478 w 75438"/>
                  <a:gd name="connsiteY3" fmla="*/ 79057 h 88487"/>
                  <a:gd name="connsiteX4" fmla="*/ 5334 w 75438"/>
                  <a:gd name="connsiteY4" fmla="*/ 68961 h 88487"/>
                  <a:gd name="connsiteX5" fmla="*/ 1238 w 75438"/>
                  <a:gd name="connsiteY5" fmla="*/ 57055 h 88487"/>
                  <a:gd name="connsiteX6" fmla="*/ 0 w 75438"/>
                  <a:gd name="connsiteY6" fmla="*/ 44291 h 88487"/>
                  <a:gd name="connsiteX7" fmla="*/ 1238 w 75438"/>
                  <a:gd name="connsiteY7" fmla="*/ 31528 h 88487"/>
                  <a:gd name="connsiteX8" fmla="*/ 5334 w 75438"/>
                  <a:gd name="connsiteY8" fmla="*/ 19621 h 88487"/>
                  <a:gd name="connsiteX9" fmla="*/ 12478 w 75438"/>
                  <a:gd name="connsiteY9" fmla="*/ 9525 h 88487"/>
                  <a:gd name="connsiteX10" fmla="*/ 23241 w 75438"/>
                  <a:gd name="connsiteY10" fmla="*/ 2572 h 88487"/>
                  <a:gd name="connsiteX11" fmla="*/ 37719 w 75438"/>
                  <a:gd name="connsiteY11" fmla="*/ 0 h 88487"/>
                  <a:gd name="connsiteX12" fmla="*/ 52197 w 75438"/>
                  <a:gd name="connsiteY12" fmla="*/ 2572 h 88487"/>
                  <a:gd name="connsiteX13" fmla="*/ 62960 w 75438"/>
                  <a:gd name="connsiteY13" fmla="*/ 9525 h 88487"/>
                  <a:gd name="connsiteX14" fmla="*/ 70104 w 75438"/>
                  <a:gd name="connsiteY14" fmla="*/ 19621 h 88487"/>
                  <a:gd name="connsiteX15" fmla="*/ 74200 w 75438"/>
                  <a:gd name="connsiteY15" fmla="*/ 31528 h 88487"/>
                  <a:gd name="connsiteX16" fmla="*/ 75438 w 75438"/>
                  <a:gd name="connsiteY16" fmla="*/ 44291 h 88487"/>
                  <a:gd name="connsiteX17" fmla="*/ 74200 w 75438"/>
                  <a:gd name="connsiteY17" fmla="*/ 57055 h 88487"/>
                  <a:gd name="connsiteX18" fmla="*/ 70104 w 75438"/>
                  <a:gd name="connsiteY18" fmla="*/ 68961 h 88487"/>
                  <a:gd name="connsiteX19" fmla="*/ 62960 w 75438"/>
                  <a:gd name="connsiteY19" fmla="*/ 79057 h 88487"/>
                  <a:gd name="connsiteX20" fmla="*/ 52197 w 75438"/>
                  <a:gd name="connsiteY20" fmla="*/ 85915 h 88487"/>
                  <a:gd name="connsiteX21" fmla="*/ 37719 w 75438"/>
                  <a:gd name="connsiteY21" fmla="*/ 72580 h 88487"/>
                  <a:gd name="connsiteX22" fmla="*/ 47244 w 75438"/>
                  <a:gd name="connsiteY22" fmla="*/ 69913 h 88487"/>
                  <a:gd name="connsiteX23" fmla="*/ 53721 w 75438"/>
                  <a:gd name="connsiteY23" fmla="*/ 62960 h 88487"/>
                  <a:gd name="connsiteX24" fmla="*/ 57150 w 75438"/>
                  <a:gd name="connsiteY24" fmla="*/ 53816 h 88487"/>
                  <a:gd name="connsiteX25" fmla="*/ 58293 w 75438"/>
                  <a:gd name="connsiteY25" fmla="*/ 44196 h 88487"/>
                  <a:gd name="connsiteX26" fmla="*/ 57150 w 75438"/>
                  <a:gd name="connsiteY26" fmla="*/ 34195 h 88487"/>
                  <a:gd name="connsiteX27" fmla="*/ 53816 w 75438"/>
                  <a:gd name="connsiteY27" fmla="*/ 25241 h 88487"/>
                  <a:gd name="connsiteX28" fmla="*/ 47435 w 75438"/>
                  <a:gd name="connsiteY28" fmla="*/ 18479 h 88487"/>
                  <a:gd name="connsiteX29" fmla="*/ 37814 w 75438"/>
                  <a:gd name="connsiteY29" fmla="*/ 15907 h 88487"/>
                  <a:gd name="connsiteX30" fmla="*/ 28099 w 75438"/>
                  <a:gd name="connsiteY30" fmla="*/ 18574 h 88487"/>
                  <a:gd name="connsiteX31" fmla="*/ 21622 w 75438"/>
                  <a:gd name="connsiteY31" fmla="*/ 25527 h 88487"/>
                  <a:gd name="connsiteX32" fmla="*/ 18288 w 75438"/>
                  <a:gd name="connsiteY32" fmla="*/ 34576 h 88487"/>
                  <a:gd name="connsiteX33" fmla="*/ 17240 w 75438"/>
                  <a:gd name="connsiteY33" fmla="*/ 44291 h 88487"/>
                  <a:gd name="connsiteX34" fmla="*/ 19050 w 75438"/>
                  <a:gd name="connsiteY34" fmla="*/ 57436 h 88487"/>
                  <a:gd name="connsiteX35" fmla="*/ 25718 w 75438"/>
                  <a:gd name="connsiteY35" fmla="*/ 68104 h 88487"/>
                  <a:gd name="connsiteX36" fmla="*/ 37814 w 75438"/>
                  <a:gd name="connsiteY36" fmla="*/ 72580 h 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8" h="88487">
                    <a:moveTo>
                      <a:pt x="52197" y="85915"/>
                    </a:moveTo>
                    <a:cubicBezTo>
                      <a:pt x="47816" y="87630"/>
                      <a:pt x="43053" y="88487"/>
                      <a:pt x="37719" y="88487"/>
                    </a:cubicBezTo>
                    <a:cubicBezTo>
                      <a:pt x="32385" y="88487"/>
                      <a:pt x="27622" y="87630"/>
                      <a:pt x="23241" y="85915"/>
                    </a:cubicBezTo>
                    <a:cubicBezTo>
                      <a:pt x="18860" y="84201"/>
                      <a:pt x="15335" y="81915"/>
                      <a:pt x="12478" y="79057"/>
                    </a:cubicBezTo>
                    <a:cubicBezTo>
                      <a:pt x="9620" y="76200"/>
                      <a:pt x="7239" y="72771"/>
                      <a:pt x="5334" y="68961"/>
                    </a:cubicBezTo>
                    <a:cubicBezTo>
                      <a:pt x="3334" y="65151"/>
                      <a:pt x="2000" y="61150"/>
                      <a:pt x="1238" y="57055"/>
                    </a:cubicBezTo>
                    <a:cubicBezTo>
                      <a:pt x="381" y="52959"/>
                      <a:pt x="0" y="48673"/>
                      <a:pt x="0" y="44291"/>
                    </a:cubicBezTo>
                    <a:cubicBezTo>
                      <a:pt x="0" y="39910"/>
                      <a:pt x="381" y="35623"/>
                      <a:pt x="1238" y="31528"/>
                    </a:cubicBezTo>
                    <a:cubicBezTo>
                      <a:pt x="2000" y="27432"/>
                      <a:pt x="3429" y="23431"/>
                      <a:pt x="5334" y="19621"/>
                    </a:cubicBezTo>
                    <a:cubicBezTo>
                      <a:pt x="7239" y="15812"/>
                      <a:pt x="9620" y="12478"/>
                      <a:pt x="12478" y="9525"/>
                    </a:cubicBezTo>
                    <a:cubicBezTo>
                      <a:pt x="15335" y="6667"/>
                      <a:pt x="18860" y="4381"/>
                      <a:pt x="23241" y="2572"/>
                    </a:cubicBezTo>
                    <a:cubicBezTo>
                      <a:pt x="27622" y="857"/>
                      <a:pt x="32385" y="0"/>
                      <a:pt x="37719" y="0"/>
                    </a:cubicBezTo>
                    <a:cubicBezTo>
                      <a:pt x="43053" y="0"/>
                      <a:pt x="47816" y="857"/>
                      <a:pt x="52197" y="2572"/>
                    </a:cubicBezTo>
                    <a:cubicBezTo>
                      <a:pt x="56579" y="4286"/>
                      <a:pt x="60103" y="6572"/>
                      <a:pt x="62960" y="9525"/>
                    </a:cubicBezTo>
                    <a:cubicBezTo>
                      <a:pt x="65818" y="12382"/>
                      <a:pt x="68104" y="15812"/>
                      <a:pt x="70104" y="19621"/>
                    </a:cubicBezTo>
                    <a:cubicBezTo>
                      <a:pt x="72009" y="23431"/>
                      <a:pt x="73343" y="27432"/>
                      <a:pt x="74200" y="31528"/>
                    </a:cubicBezTo>
                    <a:cubicBezTo>
                      <a:pt x="74962" y="35623"/>
                      <a:pt x="75438" y="39910"/>
                      <a:pt x="75438" y="44291"/>
                    </a:cubicBezTo>
                    <a:cubicBezTo>
                      <a:pt x="75438" y="48673"/>
                      <a:pt x="75057" y="52959"/>
                      <a:pt x="74200" y="57055"/>
                    </a:cubicBezTo>
                    <a:cubicBezTo>
                      <a:pt x="73343" y="61150"/>
                      <a:pt x="72009" y="65151"/>
                      <a:pt x="70104" y="68961"/>
                    </a:cubicBezTo>
                    <a:cubicBezTo>
                      <a:pt x="68199" y="72771"/>
                      <a:pt x="65818" y="76200"/>
                      <a:pt x="62960" y="79057"/>
                    </a:cubicBezTo>
                    <a:cubicBezTo>
                      <a:pt x="60198" y="81915"/>
                      <a:pt x="56579" y="84296"/>
                      <a:pt x="52197" y="85915"/>
                    </a:cubicBezTo>
                    <a:moveTo>
                      <a:pt x="37719" y="72580"/>
                    </a:moveTo>
                    <a:cubicBezTo>
                      <a:pt x="41338" y="72580"/>
                      <a:pt x="44482" y="71723"/>
                      <a:pt x="47244" y="69913"/>
                    </a:cubicBezTo>
                    <a:cubicBezTo>
                      <a:pt x="50006" y="68199"/>
                      <a:pt x="52197" y="65818"/>
                      <a:pt x="53721" y="62960"/>
                    </a:cubicBezTo>
                    <a:cubicBezTo>
                      <a:pt x="55245" y="60103"/>
                      <a:pt x="56388" y="57055"/>
                      <a:pt x="57150" y="53816"/>
                    </a:cubicBezTo>
                    <a:cubicBezTo>
                      <a:pt x="57912" y="50673"/>
                      <a:pt x="58293" y="47434"/>
                      <a:pt x="58293" y="44196"/>
                    </a:cubicBezTo>
                    <a:cubicBezTo>
                      <a:pt x="58293" y="40672"/>
                      <a:pt x="57912" y="37338"/>
                      <a:pt x="57150" y="34195"/>
                    </a:cubicBezTo>
                    <a:cubicBezTo>
                      <a:pt x="56388" y="31051"/>
                      <a:pt x="55340" y="28004"/>
                      <a:pt x="53816" y="25241"/>
                    </a:cubicBezTo>
                    <a:cubicBezTo>
                      <a:pt x="52292" y="22479"/>
                      <a:pt x="50197" y="20193"/>
                      <a:pt x="47435" y="18479"/>
                    </a:cubicBezTo>
                    <a:cubicBezTo>
                      <a:pt x="44672" y="16764"/>
                      <a:pt x="41434" y="15907"/>
                      <a:pt x="37814" y="15907"/>
                    </a:cubicBezTo>
                    <a:cubicBezTo>
                      <a:pt x="34195" y="15907"/>
                      <a:pt x="30956" y="16764"/>
                      <a:pt x="28099" y="18574"/>
                    </a:cubicBezTo>
                    <a:cubicBezTo>
                      <a:pt x="25337" y="20288"/>
                      <a:pt x="23146" y="22670"/>
                      <a:pt x="21622" y="25527"/>
                    </a:cubicBezTo>
                    <a:cubicBezTo>
                      <a:pt x="20098" y="28384"/>
                      <a:pt x="18955" y="31432"/>
                      <a:pt x="18288" y="34576"/>
                    </a:cubicBezTo>
                    <a:cubicBezTo>
                      <a:pt x="17526" y="37719"/>
                      <a:pt x="17240" y="40957"/>
                      <a:pt x="17240" y="44291"/>
                    </a:cubicBezTo>
                    <a:cubicBezTo>
                      <a:pt x="17240" y="49054"/>
                      <a:pt x="17812" y="53435"/>
                      <a:pt x="19050" y="57436"/>
                    </a:cubicBezTo>
                    <a:cubicBezTo>
                      <a:pt x="20288" y="61531"/>
                      <a:pt x="22479" y="65056"/>
                      <a:pt x="25718" y="68104"/>
                    </a:cubicBezTo>
                    <a:cubicBezTo>
                      <a:pt x="28956" y="71152"/>
                      <a:pt x="33052" y="72580"/>
                      <a:pt x="37814" y="72580"/>
                    </a:cubicBezTo>
                  </a:path>
                </a:pathLst>
              </a:custGeom>
              <a:solidFill>
                <a:srgbClr val="291D5B"/>
              </a:solidFill>
              <a:ln w="9525"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27980D95-9021-34CA-6F05-2510091A1B57}"/>
                  </a:ext>
                </a:extLst>
              </p:cNvPr>
              <p:cNvSpPr/>
              <p:nvPr/>
            </p:nvSpPr>
            <p:spPr>
              <a:xfrm>
                <a:off x="5974270" y="3507390"/>
                <a:ext cx="68770" cy="85534"/>
              </a:xfrm>
              <a:custGeom>
                <a:avLst/>
                <a:gdLst>
                  <a:gd name="connsiteX0" fmla="*/ 52292 w 68770"/>
                  <a:gd name="connsiteY0" fmla="*/ 85534 h 85534"/>
                  <a:gd name="connsiteX1" fmla="*/ 52292 w 68770"/>
                  <a:gd name="connsiteY1" fmla="*/ 49339 h 85534"/>
                  <a:gd name="connsiteX2" fmla="*/ 16478 w 68770"/>
                  <a:gd name="connsiteY2" fmla="*/ 49339 h 85534"/>
                  <a:gd name="connsiteX3" fmla="*/ 16478 w 68770"/>
                  <a:gd name="connsiteY3" fmla="*/ 85534 h 85534"/>
                  <a:gd name="connsiteX4" fmla="*/ 0 w 68770"/>
                  <a:gd name="connsiteY4" fmla="*/ 85534 h 85534"/>
                  <a:gd name="connsiteX5" fmla="*/ 0 w 68770"/>
                  <a:gd name="connsiteY5" fmla="*/ 0 h 85534"/>
                  <a:gd name="connsiteX6" fmla="*/ 16478 w 68770"/>
                  <a:gd name="connsiteY6" fmla="*/ 0 h 85534"/>
                  <a:gd name="connsiteX7" fmla="*/ 16478 w 68770"/>
                  <a:gd name="connsiteY7" fmla="*/ 33718 h 85534"/>
                  <a:gd name="connsiteX8" fmla="*/ 52292 w 68770"/>
                  <a:gd name="connsiteY8" fmla="*/ 33718 h 85534"/>
                  <a:gd name="connsiteX9" fmla="*/ 52292 w 68770"/>
                  <a:gd name="connsiteY9" fmla="*/ 0 h 85534"/>
                  <a:gd name="connsiteX10" fmla="*/ 68771 w 68770"/>
                  <a:gd name="connsiteY10" fmla="*/ 0 h 85534"/>
                  <a:gd name="connsiteX11" fmla="*/ 68771 w 68770"/>
                  <a:gd name="connsiteY11" fmla="*/ 85534 h 85534"/>
                  <a:gd name="connsiteX12" fmla="*/ 52292 w 68770"/>
                  <a:gd name="connsiteY12" fmla="*/ 85534 h 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70" h="85534">
                    <a:moveTo>
                      <a:pt x="52292" y="85534"/>
                    </a:moveTo>
                    <a:lnTo>
                      <a:pt x="52292" y="49339"/>
                    </a:lnTo>
                    <a:lnTo>
                      <a:pt x="16478" y="49339"/>
                    </a:lnTo>
                    <a:lnTo>
                      <a:pt x="16478" y="85534"/>
                    </a:lnTo>
                    <a:lnTo>
                      <a:pt x="0" y="85534"/>
                    </a:lnTo>
                    <a:lnTo>
                      <a:pt x="0" y="0"/>
                    </a:lnTo>
                    <a:lnTo>
                      <a:pt x="16478" y="0"/>
                    </a:lnTo>
                    <a:lnTo>
                      <a:pt x="16478" y="33718"/>
                    </a:lnTo>
                    <a:lnTo>
                      <a:pt x="52292" y="33718"/>
                    </a:lnTo>
                    <a:lnTo>
                      <a:pt x="52292" y="0"/>
                    </a:lnTo>
                    <a:lnTo>
                      <a:pt x="68771" y="0"/>
                    </a:lnTo>
                    <a:lnTo>
                      <a:pt x="68771" y="85534"/>
                    </a:lnTo>
                    <a:lnTo>
                      <a:pt x="52292" y="85534"/>
                    </a:lnTo>
                    <a:close/>
                  </a:path>
                </a:pathLst>
              </a:custGeom>
              <a:solidFill>
                <a:srgbClr val="291D5B"/>
              </a:solidFill>
              <a:ln w="9525"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997DA553-1870-916A-1021-0890B9A5FC8A}"/>
                  </a:ext>
                </a:extLst>
              </p:cNvPr>
              <p:cNvSpPr/>
              <p:nvPr/>
            </p:nvSpPr>
            <p:spPr>
              <a:xfrm>
                <a:off x="6056757" y="3507485"/>
                <a:ext cx="81533" cy="85439"/>
              </a:xfrm>
              <a:custGeom>
                <a:avLst/>
                <a:gdLst>
                  <a:gd name="connsiteX0" fmla="*/ 63817 w 81533"/>
                  <a:gd name="connsiteY0" fmla="*/ 85439 h 85439"/>
                  <a:gd name="connsiteX1" fmla="*/ 57245 w 81533"/>
                  <a:gd name="connsiteY1" fmla="*/ 67723 h 85439"/>
                  <a:gd name="connsiteX2" fmla="*/ 24289 w 81533"/>
                  <a:gd name="connsiteY2" fmla="*/ 67723 h 85439"/>
                  <a:gd name="connsiteX3" fmla="*/ 17716 w 81533"/>
                  <a:gd name="connsiteY3" fmla="*/ 85439 h 85439"/>
                  <a:gd name="connsiteX4" fmla="*/ 0 w 81533"/>
                  <a:gd name="connsiteY4" fmla="*/ 85439 h 85439"/>
                  <a:gd name="connsiteX5" fmla="*/ 32766 w 81533"/>
                  <a:gd name="connsiteY5" fmla="*/ 0 h 85439"/>
                  <a:gd name="connsiteX6" fmla="*/ 48863 w 81533"/>
                  <a:gd name="connsiteY6" fmla="*/ 0 h 85439"/>
                  <a:gd name="connsiteX7" fmla="*/ 81534 w 81533"/>
                  <a:gd name="connsiteY7" fmla="*/ 85439 h 85439"/>
                  <a:gd name="connsiteX8" fmla="*/ 63817 w 81533"/>
                  <a:gd name="connsiteY8" fmla="*/ 85439 h 85439"/>
                  <a:gd name="connsiteX9" fmla="*/ 51911 w 81533"/>
                  <a:gd name="connsiteY9" fmla="*/ 52673 h 85439"/>
                  <a:gd name="connsiteX10" fmla="*/ 43434 w 81533"/>
                  <a:gd name="connsiteY10" fmla="*/ 30480 h 85439"/>
                  <a:gd name="connsiteX11" fmla="*/ 40767 w 81533"/>
                  <a:gd name="connsiteY11" fmla="*/ 22765 h 85439"/>
                  <a:gd name="connsiteX12" fmla="*/ 38100 w 81533"/>
                  <a:gd name="connsiteY12" fmla="*/ 30480 h 85439"/>
                  <a:gd name="connsiteX13" fmla="*/ 29623 w 81533"/>
                  <a:gd name="connsiteY13" fmla="*/ 52673 h 85439"/>
                  <a:gd name="connsiteX14" fmla="*/ 51911 w 81533"/>
                  <a:gd name="connsiteY14" fmla="*/ 52673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533" h="85439">
                    <a:moveTo>
                      <a:pt x="63817" y="85439"/>
                    </a:moveTo>
                    <a:lnTo>
                      <a:pt x="57245" y="67723"/>
                    </a:lnTo>
                    <a:lnTo>
                      <a:pt x="24289" y="67723"/>
                    </a:lnTo>
                    <a:lnTo>
                      <a:pt x="17716" y="85439"/>
                    </a:lnTo>
                    <a:lnTo>
                      <a:pt x="0" y="85439"/>
                    </a:lnTo>
                    <a:lnTo>
                      <a:pt x="32766" y="0"/>
                    </a:lnTo>
                    <a:lnTo>
                      <a:pt x="48863" y="0"/>
                    </a:lnTo>
                    <a:lnTo>
                      <a:pt x="81534" y="85439"/>
                    </a:lnTo>
                    <a:lnTo>
                      <a:pt x="63817" y="85439"/>
                    </a:lnTo>
                    <a:close/>
                    <a:moveTo>
                      <a:pt x="51911" y="52673"/>
                    </a:moveTo>
                    <a:lnTo>
                      <a:pt x="43434" y="30480"/>
                    </a:lnTo>
                    <a:cubicBezTo>
                      <a:pt x="42100" y="27242"/>
                      <a:pt x="41243" y="24670"/>
                      <a:pt x="40767" y="22765"/>
                    </a:cubicBezTo>
                    <a:cubicBezTo>
                      <a:pt x="40291" y="24670"/>
                      <a:pt x="39338" y="27242"/>
                      <a:pt x="38100" y="30480"/>
                    </a:cubicBezTo>
                    <a:lnTo>
                      <a:pt x="29623" y="52673"/>
                    </a:lnTo>
                    <a:lnTo>
                      <a:pt x="51911" y="52673"/>
                    </a:lnTo>
                    <a:close/>
                  </a:path>
                </a:pathLst>
              </a:custGeom>
              <a:solidFill>
                <a:srgbClr val="291D5B"/>
              </a:solidFill>
              <a:ln w="9525"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AE717E-8A51-0BB7-671B-CE78BB58D320}"/>
                  </a:ext>
                </a:extLst>
              </p:cNvPr>
              <p:cNvSpPr/>
              <p:nvPr/>
            </p:nvSpPr>
            <p:spPr>
              <a:xfrm>
                <a:off x="6145815" y="3507485"/>
                <a:ext cx="76485" cy="85439"/>
              </a:xfrm>
              <a:custGeom>
                <a:avLst/>
                <a:gdLst>
                  <a:gd name="connsiteX0" fmla="*/ 30289 w 76485"/>
                  <a:gd name="connsiteY0" fmla="*/ 85439 h 85439"/>
                  <a:gd name="connsiteX1" fmla="*/ 0 w 76485"/>
                  <a:gd name="connsiteY1" fmla="*/ 0 h 85439"/>
                  <a:gd name="connsiteX2" fmla="*/ 17812 w 76485"/>
                  <a:gd name="connsiteY2" fmla="*/ 0 h 85439"/>
                  <a:gd name="connsiteX3" fmla="*/ 36671 w 76485"/>
                  <a:gd name="connsiteY3" fmla="*/ 55912 h 85439"/>
                  <a:gd name="connsiteX4" fmla="*/ 38386 w 76485"/>
                  <a:gd name="connsiteY4" fmla="*/ 61817 h 85439"/>
                  <a:gd name="connsiteX5" fmla="*/ 40005 w 76485"/>
                  <a:gd name="connsiteY5" fmla="*/ 55912 h 85439"/>
                  <a:gd name="connsiteX6" fmla="*/ 58864 w 76485"/>
                  <a:gd name="connsiteY6" fmla="*/ 0 h 85439"/>
                  <a:gd name="connsiteX7" fmla="*/ 76486 w 76485"/>
                  <a:gd name="connsiteY7" fmla="*/ 0 h 85439"/>
                  <a:gd name="connsiteX8" fmla="*/ 46291 w 76485"/>
                  <a:gd name="connsiteY8" fmla="*/ 85439 h 85439"/>
                  <a:gd name="connsiteX9" fmla="*/ 30385 w 76485"/>
                  <a:gd name="connsiteY9" fmla="*/ 85439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85" h="85439">
                    <a:moveTo>
                      <a:pt x="30289" y="85439"/>
                    </a:moveTo>
                    <a:lnTo>
                      <a:pt x="0" y="0"/>
                    </a:lnTo>
                    <a:lnTo>
                      <a:pt x="17812" y="0"/>
                    </a:lnTo>
                    <a:lnTo>
                      <a:pt x="36671" y="55912"/>
                    </a:lnTo>
                    <a:cubicBezTo>
                      <a:pt x="37147" y="57341"/>
                      <a:pt x="37719" y="59341"/>
                      <a:pt x="38386" y="61817"/>
                    </a:cubicBezTo>
                    <a:cubicBezTo>
                      <a:pt x="38671" y="60388"/>
                      <a:pt x="39243" y="58388"/>
                      <a:pt x="40005" y="55912"/>
                    </a:cubicBezTo>
                    <a:lnTo>
                      <a:pt x="58864" y="0"/>
                    </a:lnTo>
                    <a:lnTo>
                      <a:pt x="76486" y="0"/>
                    </a:lnTo>
                    <a:lnTo>
                      <a:pt x="46291" y="85439"/>
                    </a:lnTo>
                    <a:lnTo>
                      <a:pt x="30385" y="85439"/>
                    </a:lnTo>
                    <a:close/>
                  </a:path>
                </a:pathLst>
              </a:custGeom>
              <a:solidFill>
                <a:srgbClr val="291D5B"/>
              </a:solidFill>
              <a:ln w="9525"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0EB4E7FD-2ECE-78E8-5021-0CA6AE0BD560}"/>
                  </a:ext>
                </a:extLst>
              </p:cNvPr>
              <p:cNvSpPr/>
              <p:nvPr/>
            </p:nvSpPr>
            <p:spPr>
              <a:xfrm>
                <a:off x="6232493" y="3505866"/>
                <a:ext cx="75438" cy="88487"/>
              </a:xfrm>
              <a:custGeom>
                <a:avLst/>
                <a:gdLst>
                  <a:gd name="connsiteX0" fmla="*/ 52292 w 75438"/>
                  <a:gd name="connsiteY0" fmla="*/ 85915 h 88487"/>
                  <a:gd name="connsiteX1" fmla="*/ 37814 w 75438"/>
                  <a:gd name="connsiteY1" fmla="*/ 88487 h 88487"/>
                  <a:gd name="connsiteX2" fmla="*/ 23336 w 75438"/>
                  <a:gd name="connsiteY2" fmla="*/ 85915 h 88487"/>
                  <a:gd name="connsiteX3" fmla="*/ 12573 w 75438"/>
                  <a:gd name="connsiteY3" fmla="*/ 79057 h 88487"/>
                  <a:gd name="connsiteX4" fmla="*/ 5429 w 75438"/>
                  <a:gd name="connsiteY4" fmla="*/ 68961 h 88487"/>
                  <a:gd name="connsiteX5" fmla="*/ 1238 w 75438"/>
                  <a:gd name="connsiteY5" fmla="*/ 57055 h 88487"/>
                  <a:gd name="connsiteX6" fmla="*/ 0 w 75438"/>
                  <a:gd name="connsiteY6" fmla="*/ 44291 h 88487"/>
                  <a:gd name="connsiteX7" fmla="*/ 1238 w 75438"/>
                  <a:gd name="connsiteY7" fmla="*/ 31528 h 88487"/>
                  <a:gd name="connsiteX8" fmla="*/ 5429 w 75438"/>
                  <a:gd name="connsiteY8" fmla="*/ 19621 h 88487"/>
                  <a:gd name="connsiteX9" fmla="*/ 12573 w 75438"/>
                  <a:gd name="connsiteY9" fmla="*/ 9525 h 88487"/>
                  <a:gd name="connsiteX10" fmla="*/ 23336 w 75438"/>
                  <a:gd name="connsiteY10" fmla="*/ 2572 h 88487"/>
                  <a:gd name="connsiteX11" fmla="*/ 37814 w 75438"/>
                  <a:gd name="connsiteY11" fmla="*/ 0 h 88487"/>
                  <a:gd name="connsiteX12" fmla="*/ 52292 w 75438"/>
                  <a:gd name="connsiteY12" fmla="*/ 2572 h 88487"/>
                  <a:gd name="connsiteX13" fmla="*/ 63056 w 75438"/>
                  <a:gd name="connsiteY13" fmla="*/ 9525 h 88487"/>
                  <a:gd name="connsiteX14" fmla="*/ 70104 w 75438"/>
                  <a:gd name="connsiteY14" fmla="*/ 19621 h 88487"/>
                  <a:gd name="connsiteX15" fmla="*/ 74200 w 75438"/>
                  <a:gd name="connsiteY15" fmla="*/ 31528 h 88487"/>
                  <a:gd name="connsiteX16" fmla="*/ 75438 w 75438"/>
                  <a:gd name="connsiteY16" fmla="*/ 44291 h 88487"/>
                  <a:gd name="connsiteX17" fmla="*/ 74200 w 75438"/>
                  <a:gd name="connsiteY17" fmla="*/ 57055 h 88487"/>
                  <a:gd name="connsiteX18" fmla="*/ 70104 w 75438"/>
                  <a:gd name="connsiteY18" fmla="*/ 68961 h 88487"/>
                  <a:gd name="connsiteX19" fmla="*/ 63056 w 75438"/>
                  <a:gd name="connsiteY19" fmla="*/ 79057 h 88487"/>
                  <a:gd name="connsiteX20" fmla="*/ 52292 w 75438"/>
                  <a:gd name="connsiteY20" fmla="*/ 85915 h 88487"/>
                  <a:gd name="connsiteX21" fmla="*/ 37814 w 75438"/>
                  <a:gd name="connsiteY21" fmla="*/ 72580 h 88487"/>
                  <a:gd name="connsiteX22" fmla="*/ 47339 w 75438"/>
                  <a:gd name="connsiteY22" fmla="*/ 69913 h 88487"/>
                  <a:gd name="connsiteX23" fmla="*/ 53816 w 75438"/>
                  <a:gd name="connsiteY23" fmla="*/ 62960 h 88487"/>
                  <a:gd name="connsiteX24" fmla="*/ 57245 w 75438"/>
                  <a:gd name="connsiteY24" fmla="*/ 53816 h 88487"/>
                  <a:gd name="connsiteX25" fmla="*/ 58388 w 75438"/>
                  <a:gd name="connsiteY25" fmla="*/ 44196 h 88487"/>
                  <a:gd name="connsiteX26" fmla="*/ 57245 w 75438"/>
                  <a:gd name="connsiteY26" fmla="*/ 34195 h 88487"/>
                  <a:gd name="connsiteX27" fmla="*/ 53912 w 75438"/>
                  <a:gd name="connsiteY27" fmla="*/ 25241 h 88487"/>
                  <a:gd name="connsiteX28" fmla="*/ 47530 w 75438"/>
                  <a:gd name="connsiteY28" fmla="*/ 18479 h 88487"/>
                  <a:gd name="connsiteX29" fmla="*/ 37910 w 75438"/>
                  <a:gd name="connsiteY29" fmla="*/ 15907 h 88487"/>
                  <a:gd name="connsiteX30" fmla="*/ 28194 w 75438"/>
                  <a:gd name="connsiteY30" fmla="*/ 18574 h 88487"/>
                  <a:gd name="connsiteX31" fmla="*/ 21717 w 75438"/>
                  <a:gd name="connsiteY31" fmla="*/ 25527 h 88487"/>
                  <a:gd name="connsiteX32" fmla="*/ 18383 w 75438"/>
                  <a:gd name="connsiteY32" fmla="*/ 34576 h 88487"/>
                  <a:gd name="connsiteX33" fmla="*/ 17336 w 75438"/>
                  <a:gd name="connsiteY33" fmla="*/ 44291 h 88487"/>
                  <a:gd name="connsiteX34" fmla="*/ 19145 w 75438"/>
                  <a:gd name="connsiteY34" fmla="*/ 57436 h 88487"/>
                  <a:gd name="connsiteX35" fmla="*/ 25813 w 75438"/>
                  <a:gd name="connsiteY35" fmla="*/ 68104 h 88487"/>
                  <a:gd name="connsiteX36" fmla="*/ 37910 w 75438"/>
                  <a:gd name="connsiteY36" fmla="*/ 72580 h 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8" h="88487">
                    <a:moveTo>
                      <a:pt x="52292" y="85915"/>
                    </a:moveTo>
                    <a:cubicBezTo>
                      <a:pt x="47911" y="87630"/>
                      <a:pt x="43148" y="88487"/>
                      <a:pt x="37814" y="88487"/>
                    </a:cubicBezTo>
                    <a:cubicBezTo>
                      <a:pt x="32480" y="88487"/>
                      <a:pt x="27718" y="87630"/>
                      <a:pt x="23336" y="85915"/>
                    </a:cubicBezTo>
                    <a:cubicBezTo>
                      <a:pt x="18955" y="84201"/>
                      <a:pt x="15431" y="81915"/>
                      <a:pt x="12573" y="79057"/>
                    </a:cubicBezTo>
                    <a:cubicBezTo>
                      <a:pt x="9716" y="76200"/>
                      <a:pt x="7334" y="72771"/>
                      <a:pt x="5429" y="68961"/>
                    </a:cubicBezTo>
                    <a:cubicBezTo>
                      <a:pt x="3429" y="65151"/>
                      <a:pt x="2096" y="61150"/>
                      <a:pt x="1238" y="57055"/>
                    </a:cubicBezTo>
                    <a:cubicBezTo>
                      <a:pt x="381" y="52959"/>
                      <a:pt x="0" y="48673"/>
                      <a:pt x="0" y="44291"/>
                    </a:cubicBezTo>
                    <a:cubicBezTo>
                      <a:pt x="0" y="39910"/>
                      <a:pt x="381" y="35623"/>
                      <a:pt x="1238" y="31528"/>
                    </a:cubicBezTo>
                    <a:cubicBezTo>
                      <a:pt x="2000" y="27432"/>
                      <a:pt x="3429" y="23431"/>
                      <a:pt x="5429" y="19621"/>
                    </a:cubicBezTo>
                    <a:cubicBezTo>
                      <a:pt x="7334" y="15812"/>
                      <a:pt x="9716" y="12478"/>
                      <a:pt x="12573" y="9525"/>
                    </a:cubicBezTo>
                    <a:cubicBezTo>
                      <a:pt x="15335" y="6667"/>
                      <a:pt x="18955" y="4381"/>
                      <a:pt x="23336" y="2572"/>
                    </a:cubicBezTo>
                    <a:cubicBezTo>
                      <a:pt x="27718" y="857"/>
                      <a:pt x="32480" y="0"/>
                      <a:pt x="37814" y="0"/>
                    </a:cubicBezTo>
                    <a:cubicBezTo>
                      <a:pt x="43148" y="0"/>
                      <a:pt x="47911" y="857"/>
                      <a:pt x="52292" y="2572"/>
                    </a:cubicBezTo>
                    <a:cubicBezTo>
                      <a:pt x="56674" y="4286"/>
                      <a:pt x="60198" y="6572"/>
                      <a:pt x="63056" y="9525"/>
                    </a:cubicBezTo>
                    <a:cubicBezTo>
                      <a:pt x="65913" y="12382"/>
                      <a:pt x="68199" y="15812"/>
                      <a:pt x="70104" y="19621"/>
                    </a:cubicBezTo>
                    <a:cubicBezTo>
                      <a:pt x="72009" y="23431"/>
                      <a:pt x="73343" y="27432"/>
                      <a:pt x="74200" y="31528"/>
                    </a:cubicBezTo>
                    <a:cubicBezTo>
                      <a:pt x="74962" y="35623"/>
                      <a:pt x="75438" y="39910"/>
                      <a:pt x="75438" y="44291"/>
                    </a:cubicBezTo>
                    <a:cubicBezTo>
                      <a:pt x="75438" y="48673"/>
                      <a:pt x="75057" y="52959"/>
                      <a:pt x="74200" y="57055"/>
                    </a:cubicBezTo>
                    <a:cubicBezTo>
                      <a:pt x="73343" y="61150"/>
                      <a:pt x="72009" y="65151"/>
                      <a:pt x="70104" y="68961"/>
                    </a:cubicBezTo>
                    <a:cubicBezTo>
                      <a:pt x="68199" y="72771"/>
                      <a:pt x="65818" y="76200"/>
                      <a:pt x="63056" y="79057"/>
                    </a:cubicBezTo>
                    <a:cubicBezTo>
                      <a:pt x="60293" y="81915"/>
                      <a:pt x="56674" y="84296"/>
                      <a:pt x="52292" y="85915"/>
                    </a:cubicBezTo>
                    <a:moveTo>
                      <a:pt x="37814" y="72580"/>
                    </a:moveTo>
                    <a:cubicBezTo>
                      <a:pt x="41434" y="72580"/>
                      <a:pt x="44577" y="71723"/>
                      <a:pt x="47339" y="69913"/>
                    </a:cubicBezTo>
                    <a:cubicBezTo>
                      <a:pt x="50102" y="68199"/>
                      <a:pt x="52292" y="65818"/>
                      <a:pt x="53816" y="62960"/>
                    </a:cubicBezTo>
                    <a:cubicBezTo>
                      <a:pt x="55341" y="60103"/>
                      <a:pt x="56483" y="57055"/>
                      <a:pt x="57245" y="53816"/>
                    </a:cubicBezTo>
                    <a:cubicBezTo>
                      <a:pt x="58008" y="50673"/>
                      <a:pt x="58388" y="47434"/>
                      <a:pt x="58388" y="44196"/>
                    </a:cubicBezTo>
                    <a:cubicBezTo>
                      <a:pt x="58388" y="40672"/>
                      <a:pt x="58008" y="37338"/>
                      <a:pt x="57245" y="34195"/>
                    </a:cubicBezTo>
                    <a:cubicBezTo>
                      <a:pt x="56483" y="31051"/>
                      <a:pt x="55436" y="28004"/>
                      <a:pt x="53912" y="25241"/>
                    </a:cubicBezTo>
                    <a:cubicBezTo>
                      <a:pt x="52388" y="22479"/>
                      <a:pt x="50292" y="20193"/>
                      <a:pt x="47530" y="18479"/>
                    </a:cubicBezTo>
                    <a:cubicBezTo>
                      <a:pt x="44768" y="16764"/>
                      <a:pt x="41529" y="15907"/>
                      <a:pt x="37910" y="15907"/>
                    </a:cubicBezTo>
                    <a:cubicBezTo>
                      <a:pt x="34290" y="15907"/>
                      <a:pt x="30956" y="16764"/>
                      <a:pt x="28194" y="18574"/>
                    </a:cubicBezTo>
                    <a:cubicBezTo>
                      <a:pt x="25432" y="20288"/>
                      <a:pt x="23241" y="22670"/>
                      <a:pt x="21717" y="25527"/>
                    </a:cubicBezTo>
                    <a:cubicBezTo>
                      <a:pt x="20193" y="28384"/>
                      <a:pt x="19145" y="31432"/>
                      <a:pt x="18383" y="34576"/>
                    </a:cubicBezTo>
                    <a:cubicBezTo>
                      <a:pt x="17621" y="37719"/>
                      <a:pt x="17336" y="40957"/>
                      <a:pt x="17336" y="44291"/>
                    </a:cubicBezTo>
                    <a:cubicBezTo>
                      <a:pt x="17336" y="49054"/>
                      <a:pt x="17907" y="53435"/>
                      <a:pt x="19145" y="57436"/>
                    </a:cubicBezTo>
                    <a:cubicBezTo>
                      <a:pt x="20384" y="61531"/>
                      <a:pt x="22574" y="65056"/>
                      <a:pt x="25813" y="68104"/>
                    </a:cubicBezTo>
                    <a:cubicBezTo>
                      <a:pt x="29051" y="71152"/>
                      <a:pt x="33147" y="72580"/>
                      <a:pt x="37910" y="72580"/>
                    </a:cubicBezTo>
                  </a:path>
                </a:pathLst>
              </a:custGeom>
              <a:solidFill>
                <a:srgbClr val="291D5B"/>
              </a:solidFill>
              <a:ln w="9525"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2B18749A-117A-E807-1ADF-E1E6F431F665}"/>
                  </a:ext>
                </a:extLst>
              </p:cNvPr>
              <p:cNvSpPr/>
              <p:nvPr/>
            </p:nvSpPr>
            <p:spPr>
              <a:xfrm>
                <a:off x="6409848" y="3507485"/>
                <a:ext cx="76485" cy="85439"/>
              </a:xfrm>
              <a:custGeom>
                <a:avLst/>
                <a:gdLst>
                  <a:gd name="connsiteX0" fmla="*/ 30289 w 76485"/>
                  <a:gd name="connsiteY0" fmla="*/ 85439 h 85439"/>
                  <a:gd name="connsiteX1" fmla="*/ 0 w 76485"/>
                  <a:gd name="connsiteY1" fmla="*/ 0 h 85439"/>
                  <a:gd name="connsiteX2" fmla="*/ 17812 w 76485"/>
                  <a:gd name="connsiteY2" fmla="*/ 0 h 85439"/>
                  <a:gd name="connsiteX3" fmla="*/ 36671 w 76485"/>
                  <a:gd name="connsiteY3" fmla="*/ 55912 h 85439"/>
                  <a:gd name="connsiteX4" fmla="*/ 38386 w 76485"/>
                  <a:gd name="connsiteY4" fmla="*/ 61817 h 85439"/>
                  <a:gd name="connsiteX5" fmla="*/ 40005 w 76485"/>
                  <a:gd name="connsiteY5" fmla="*/ 55912 h 85439"/>
                  <a:gd name="connsiteX6" fmla="*/ 58864 w 76485"/>
                  <a:gd name="connsiteY6" fmla="*/ 0 h 85439"/>
                  <a:gd name="connsiteX7" fmla="*/ 76486 w 76485"/>
                  <a:gd name="connsiteY7" fmla="*/ 0 h 85439"/>
                  <a:gd name="connsiteX8" fmla="*/ 46291 w 76485"/>
                  <a:gd name="connsiteY8" fmla="*/ 85439 h 85439"/>
                  <a:gd name="connsiteX9" fmla="*/ 30385 w 76485"/>
                  <a:gd name="connsiteY9" fmla="*/ 85439 h 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85" h="85439">
                    <a:moveTo>
                      <a:pt x="30289" y="85439"/>
                    </a:moveTo>
                    <a:lnTo>
                      <a:pt x="0" y="0"/>
                    </a:lnTo>
                    <a:lnTo>
                      <a:pt x="17812" y="0"/>
                    </a:lnTo>
                    <a:lnTo>
                      <a:pt x="36671" y="55912"/>
                    </a:lnTo>
                    <a:cubicBezTo>
                      <a:pt x="37147" y="57341"/>
                      <a:pt x="37719" y="59341"/>
                      <a:pt x="38386" y="61817"/>
                    </a:cubicBezTo>
                    <a:cubicBezTo>
                      <a:pt x="38671" y="60388"/>
                      <a:pt x="39243" y="58388"/>
                      <a:pt x="40005" y="55912"/>
                    </a:cubicBezTo>
                    <a:lnTo>
                      <a:pt x="58864" y="0"/>
                    </a:lnTo>
                    <a:lnTo>
                      <a:pt x="76486" y="0"/>
                    </a:lnTo>
                    <a:lnTo>
                      <a:pt x="46291" y="85439"/>
                    </a:lnTo>
                    <a:lnTo>
                      <a:pt x="30385" y="85439"/>
                    </a:lnTo>
                    <a:close/>
                  </a:path>
                </a:pathLst>
              </a:custGeom>
              <a:solidFill>
                <a:srgbClr val="291D5B"/>
              </a:solidFill>
              <a:ln w="9525"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CFB95BA4-BD81-63E9-C31E-59DE39577094}"/>
                  </a:ext>
                </a:extLst>
              </p:cNvPr>
              <p:cNvSpPr/>
              <p:nvPr/>
            </p:nvSpPr>
            <p:spPr>
              <a:xfrm>
                <a:off x="6494144" y="3507485"/>
                <a:ext cx="95440" cy="85534"/>
              </a:xfrm>
              <a:custGeom>
                <a:avLst/>
                <a:gdLst>
                  <a:gd name="connsiteX0" fmla="*/ 18288 w 95440"/>
                  <a:gd name="connsiteY0" fmla="*/ 85439 h 85534"/>
                  <a:gd name="connsiteX1" fmla="*/ 0 w 95440"/>
                  <a:gd name="connsiteY1" fmla="*/ 0 h 85534"/>
                  <a:gd name="connsiteX2" fmla="*/ 16954 w 95440"/>
                  <a:gd name="connsiteY2" fmla="*/ 0 h 85534"/>
                  <a:gd name="connsiteX3" fmla="*/ 26479 w 95440"/>
                  <a:gd name="connsiteY3" fmla="*/ 48101 h 85534"/>
                  <a:gd name="connsiteX4" fmla="*/ 27527 w 95440"/>
                  <a:gd name="connsiteY4" fmla="*/ 54483 h 85534"/>
                  <a:gd name="connsiteX5" fmla="*/ 28766 w 95440"/>
                  <a:gd name="connsiteY5" fmla="*/ 48006 h 85534"/>
                  <a:gd name="connsiteX6" fmla="*/ 40481 w 95440"/>
                  <a:gd name="connsiteY6" fmla="*/ 0 h 85534"/>
                  <a:gd name="connsiteX7" fmla="*/ 54769 w 95440"/>
                  <a:gd name="connsiteY7" fmla="*/ 0 h 85534"/>
                  <a:gd name="connsiteX8" fmla="*/ 66770 w 95440"/>
                  <a:gd name="connsiteY8" fmla="*/ 48006 h 85534"/>
                  <a:gd name="connsiteX9" fmla="*/ 68009 w 95440"/>
                  <a:gd name="connsiteY9" fmla="*/ 54483 h 85534"/>
                  <a:gd name="connsiteX10" fmla="*/ 69056 w 95440"/>
                  <a:gd name="connsiteY10" fmla="*/ 48101 h 85534"/>
                  <a:gd name="connsiteX11" fmla="*/ 78581 w 95440"/>
                  <a:gd name="connsiteY11" fmla="*/ 0 h 85534"/>
                  <a:gd name="connsiteX12" fmla="*/ 95441 w 95440"/>
                  <a:gd name="connsiteY12" fmla="*/ 0 h 85534"/>
                  <a:gd name="connsiteX13" fmla="*/ 77058 w 95440"/>
                  <a:gd name="connsiteY13" fmla="*/ 85439 h 85534"/>
                  <a:gd name="connsiteX14" fmla="*/ 61627 w 95440"/>
                  <a:gd name="connsiteY14" fmla="*/ 85439 h 85534"/>
                  <a:gd name="connsiteX15" fmla="*/ 48673 w 95440"/>
                  <a:gd name="connsiteY15" fmla="*/ 35147 h 85534"/>
                  <a:gd name="connsiteX16" fmla="*/ 47435 w 95440"/>
                  <a:gd name="connsiteY16" fmla="*/ 28670 h 85534"/>
                  <a:gd name="connsiteX17" fmla="*/ 46196 w 95440"/>
                  <a:gd name="connsiteY17" fmla="*/ 35052 h 85534"/>
                  <a:gd name="connsiteX18" fmla="*/ 33623 w 95440"/>
                  <a:gd name="connsiteY18" fmla="*/ 85535 h 85534"/>
                  <a:gd name="connsiteX19" fmla="*/ 18288 w 95440"/>
                  <a:gd name="connsiteY19" fmla="*/ 85535 h 8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440" h="85534">
                    <a:moveTo>
                      <a:pt x="18288" y="85439"/>
                    </a:moveTo>
                    <a:lnTo>
                      <a:pt x="0" y="0"/>
                    </a:lnTo>
                    <a:lnTo>
                      <a:pt x="16954" y="0"/>
                    </a:lnTo>
                    <a:lnTo>
                      <a:pt x="26479" y="48101"/>
                    </a:lnTo>
                    <a:cubicBezTo>
                      <a:pt x="26861" y="49816"/>
                      <a:pt x="27242" y="51911"/>
                      <a:pt x="27527" y="54483"/>
                    </a:cubicBezTo>
                    <a:cubicBezTo>
                      <a:pt x="27813" y="52007"/>
                      <a:pt x="28289" y="49911"/>
                      <a:pt x="28766" y="48006"/>
                    </a:cubicBezTo>
                    <a:lnTo>
                      <a:pt x="40481" y="0"/>
                    </a:lnTo>
                    <a:lnTo>
                      <a:pt x="54769" y="0"/>
                    </a:lnTo>
                    <a:lnTo>
                      <a:pt x="66770" y="48006"/>
                    </a:lnTo>
                    <a:cubicBezTo>
                      <a:pt x="67246" y="49911"/>
                      <a:pt x="67628" y="52007"/>
                      <a:pt x="68009" y="54483"/>
                    </a:cubicBezTo>
                    <a:cubicBezTo>
                      <a:pt x="68294" y="52007"/>
                      <a:pt x="68675" y="49816"/>
                      <a:pt x="69056" y="48101"/>
                    </a:cubicBezTo>
                    <a:lnTo>
                      <a:pt x="78581" y="0"/>
                    </a:lnTo>
                    <a:lnTo>
                      <a:pt x="95441" y="0"/>
                    </a:lnTo>
                    <a:lnTo>
                      <a:pt x="77058" y="85439"/>
                    </a:lnTo>
                    <a:lnTo>
                      <a:pt x="61627" y="85439"/>
                    </a:lnTo>
                    <a:lnTo>
                      <a:pt x="48673" y="35147"/>
                    </a:lnTo>
                    <a:cubicBezTo>
                      <a:pt x="48101" y="33052"/>
                      <a:pt x="47720" y="30861"/>
                      <a:pt x="47435" y="28670"/>
                    </a:cubicBezTo>
                    <a:cubicBezTo>
                      <a:pt x="47149" y="30956"/>
                      <a:pt x="46768" y="33052"/>
                      <a:pt x="46196" y="35052"/>
                    </a:cubicBezTo>
                    <a:lnTo>
                      <a:pt x="33623" y="85535"/>
                    </a:lnTo>
                    <a:lnTo>
                      <a:pt x="18288" y="85535"/>
                    </a:lnTo>
                    <a:close/>
                  </a:path>
                </a:pathLst>
              </a:custGeom>
              <a:solidFill>
                <a:srgbClr val="291D5B"/>
              </a:solidFill>
              <a:ln w="9525"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E5A16C5E-25EE-522E-5DC3-0EFFCC71F84D}"/>
                  </a:ext>
                </a:extLst>
              </p:cNvPr>
              <p:cNvSpPr/>
              <p:nvPr/>
            </p:nvSpPr>
            <p:spPr>
              <a:xfrm>
                <a:off x="6600634" y="3505866"/>
                <a:ext cx="75437" cy="88487"/>
              </a:xfrm>
              <a:custGeom>
                <a:avLst/>
                <a:gdLst>
                  <a:gd name="connsiteX0" fmla="*/ 52197 w 75437"/>
                  <a:gd name="connsiteY0" fmla="*/ 85915 h 88487"/>
                  <a:gd name="connsiteX1" fmla="*/ 37719 w 75437"/>
                  <a:gd name="connsiteY1" fmla="*/ 88487 h 88487"/>
                  <a:gd name="connsiteX2" fmla="*/ 23241 w 75437"/>
                  <a:gd name="connsiteY2" fmla="*/ 85915 h 88487"/>
                  <a:gd name="connsiteX3" fmla="*/ 12478 w 75437"/>
                  <a:gd name="connsiteY3" fmla="*/ 79057 h 88487"/>
                  <a:gd name="connsiteX4" fmla="*/ 5334 w 75437"/>
                  <a:gd name="connsiteY4" fmla="*/ 68961 h 88487"/>
                  <a:gd name="connsiteX5" fmla="*/ 1238 w 75437"/>
                  <a:gd name="connsiteY5" fmla="*/ 57055 h 88487"/>
                  <a:gd name="connsiteX6" fmla="*/ 0 w 75437"/>
                  <a:gd name="connsiteY6" fmla="*/ 44291 h 88487"/>
                  <a:gd name="connsiteX7" fmla="*/ 1238 w 75437"/>
                  <a:gd name="connsiteY7" fmla="*/ 31528 h 88487"/>
                  <a:gd name="connsiteX8" fmla="*/ 5334 w 75437"/>
                  <a:gd name="connsiteY8" fmla="*/ 19621 h 88487"/>
                  <a:gd name="connsiteX9" fmla="*/ 12478 w 75437"/>
                  <a:gd name="connsiteY9" fmla="*/ 9525 h 88487"/>
                  <a:gd name="connsiteX10" fmla="*/ 23241 w 75437"/>
                  <a:gd name="connsiteY10" fmla="*/ 2572 h 88487"/>
                  <a:gd name="connsiteX11" fmla="*/ 37719 w 75437"/>
                  <a:gd name="connsiteY11" fmla="*/ 0 h 88487"/>
                  <a:gd name="connsiteX12" fmla="*/ 52197 w 75437"/>
                  <a:gd name="connsiteY12" fmla="*/ 2572 h 88487"/>
                  <a:gd name="connsiteX13" fmla="*/ 62960 w 75437"/>
                  <a:gd name="connsiteY13" fmla="*/ 9525 h 88487"/>
                  <a:gd name="connsiteX14" fmla="*/ 70104 w 75437"/>
                  <a:gd name="connsiteY14" fmla="*/ 19621 h 88487"/>
                  <a:gd name="connsiteX15" fmla="*/ 74200 w 75437"/>
                  <a:gd name="connsiteY15" fmla="*/ 31528 h 88487"/>
                  <a:gd name="connsiteX16" fmla="*/ 75438 w 75437"/>
                  <a:gd name="connsiteY16" fmla="*/ 44291 h 88487"/>
                  <a:gd name="connsiteX17" fmla="*/ 74200 w 75437"/>
                  <a:gd name="connsiteY17" fmla="*/ 57055 h 88487"/>
                  <a:gd name="connsiteX18" fmla="*/ 70104 w 75437"/>
                  <a:gd name="connsiteY18" fmla="*/ 68961 h 88487"/>
                  <a:gd name="connsiteX19" fmla="*/ 62960 w 75437"/>
                  <a:gd name="connsiteY19" fmla="*/ 79057 h 88487"/>
                  <a:gd name="connsiteX20" fmla="*/ 52197 w 75437"/>
                  <a:gd name="connsiteY20" fmla="*/ 85915 h 88487"/>
                  <a:gd name="connsiteX21" fmla="*/ 37719 w 75437"/>
                  <a:gd name="connsiteY21" fmla="*/ 72580 h 88487"/>
                  <a:gd name="connsiteX22" fmla="*/ 47244 w 75437"/>
                  <a:gd name="connsiteY22" fmla="*/ 69913 h 88487"/>
                  <a:gd name="connsiteX23" fmla="*/ 53721 w 75437"/>
                  <a:gd name="connsiteY23" fmla="*/ 62960 h 88487"/>
                  <a:gd name="connsiteX24" fmla="*/ 57150 w 75437"/>
                  <a:gd name="connsiteY24" fmla="*/ 53816 h 88487"/>
                  <a:gd name="connsiteX25" fmla="*/ 58293 w 75437"/>
                  <a:gd name="connsiteY25" fmla="*/ 44196 h 88487"/>
                  <a:gd name="connsiteX26" fmla="*/ 57150 w 75437"/>
                  <a:gd name="connsiteY26" fmla="*/ 34195 h 88487"/>
                  <a:gd name="connsiteX27" fmla="*/ 53816 w 75437"/>
                  <a:gd name="connsiteY27" fmla="*/ 25241 h 88487"/>
                  <a:gd name="connsiteX28" fmla="*/ 47434 w 75437"/>
                  <a:gd name="connsiteY28" fmla="*/ 18479 h 88487"/>
                  <a:gd name="connsiteX29" fmla="*/ 37814 w 75437"/>
                  <a:gd name="connsiteY29" fmla="*/ 15907 h 88487"/>
                  <a:gd name="connsiteX30" fmla="*/ 28099 w 75437"/>
                  <a:gd name="connsiteY30" fmla="*/ 18574 h 88487"/>
                  <a:gd name="connsiteX31" fmla="*/ 21622 w 75437"/>
                  <a:gd name="connsiteY31" fmla="*/ 25527 h 88487"/>
                  <a:gd name="connsiteX32" fmla="*/ 18288 w 75437"/>
                  <a:gd name="connsiteY32" fmla="*/ 34576 h 88487"/>
                  <a:gd name="connsiteX33" fmla="*/ 17240 w 75437"/>
                  <a:gd name="connsiteY33" fmla="*/ 44291 h 88487"/>
                  <a:gd name="connsiteX34" fmla="*/ 19050 w 75437"/>
                  <a:gd name="connsiteY34" fmla="*/ 57436 h 88487"/>
                  <a:gd name="connsiteX35" fmla="*/ 25717 w 75437"/>
                  <a:gd name="connsiteY35" fmla="*/ 68104 h 88487"/>
                  <a:gd name="connsiteX36" fmla="*/ 37814 w 75437"/>
                  <a:gd name="connsiteY36" fmla="*/ 72580 h 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37" h="88487">
                    <a:moveTo>
                      <a:pt x="52197" y="85915"/>
                    </a:moveTo>
                    <a:cubicBezTo>
                      <a:pt x="47815" y="87630"/>
                      <a:pt x="43053" y="88487"/>
                      <a:pt x="37719" y="88487"/>
                    </a:cubicBezTo>
                    <a:cubicBezTo>
                      <a:pt x="32385" y="88487"/>
                      <a:pt x="27622" y="87630"/>
                      <a:pt x="23241" y="85915"/>
                    </a:cubicBezTo>
                    <a:cubicBezTo>
                      <a:pt x="18859" y="84201"/>
                      <a:pt x="15335" y="81915"/>
                      <a:pt x="12478" y="79057"/>
                    </a:cubicBezTo>
                    <a:cubicBezTo>
                      <a:pt x="9620" y="76200"/>
                      <a:pt x="7239" y="72771"/>
                      <a:pt x="5334" y="68961"/>
                    </a:cubicBezTo>
                    <a:cubicBezTo>
                      <a:pt x="3334" y="65151"/>
                      <a:pt x="2000" y="61150"/>
                      <a:pt x="1238" y="57055"/>
                    </a:cubicBezTo>
                    <a:cubicBezTo>
                      <a:pt x="381" y="52959"/>
                      <a:pt x="0" y="48673"/>
                      <a:pt x="0" y="44291"/>
                    </a:cubicBezTo>
                    <a:cubicBezTo>
                      <a:pt x="0" y="39910"/>
                      <a:pt x="381" y="35623"/>
                      <a:pt x="1238" y="31528"/>
                    </a:cubicBezTo>
                    <a:cubicBezTo>
                      <a:pt x="2000" y="27432"/>
                      <a:pt x="3429" y="23431"/>
                      <a:pt x="5334" y="19621"/>
                    </a:cubicBezTo>
                    <a:cubicBezTo>
                      <a:pt x="7239" y="15812"/>
                      <a:pt x="9620" y="12478"/>
                      <a:pt x="12478" y="9525"/>
                    </a:cubicBezTo>
                    <a:cubicBezTo>
                      <a:pt x="15335" y="6667"/>
                      <a:pt x="18859" y="4381"/>
                      <a:pt x="23241" y="2572"/>
                    </a:cubicBezTo>
                    <a:cubicBezTo>
                      <a:pt x="27622" y="857"/>
                      <a:pt x="32385" y="0"/>
                      <a:pt x="37719" y="0"/>
                    </a:cubicBezTo>
                    <a:cubicBezTo>
                      <a:pt x="43053" y="0"/>
                      <a:pt x="47815" y="857"/>
                      <a:pt x="52197" y="2572"/>
                    </a:cubicBezTo>
                    <a:cubicBezTo>
                      <a:pt x="56579" y="4286"/>
                      <a:pt x="60103" y="6572"/>
                      <a:pt x="62960" y="9525"/>
                    </a:cubicBezTo>
                    <a:cubicBezTo>
                      <a:pt x="65818" y="12382"/>
                      <a:pt x="68104" y="15812"/>
                      <a:pt x="70104" y="19621"/>
                    </a:cubicBezTo>
                    <a:cubicBezTo>
                      <a:pt x="72009" y="23431"/>
                      <a:pt x="73342" y="27432"/>
                      <a:pt x="74200" y="31528"/>
                    </a:cubicBezTo>
                    <a:cubicBezTo>
                      <a:pt x="74962" y="35623"/>
                      <a:pt x="75438" y="39910"/>
                      <a:pt x="75438" y="44291"/>
                    </a:cubicBezTo>
                    <a:cubicBezTo>
                      <a:pt x="75438" y="48673"/>
                      <a:pt x="75057" y="52959"/>
                      <a:pt x="74200" y="57055"/>
                    </a:cubicBezTo>
                    <a:cubicBezTo>
                      <a:pt x="73342" y="61150"/>
                      <a:pt x="72009" y="65151"/>
                      <a:pt x="70104" y="68961"/>
                    </a:cubicBezTo>
                    <a:cubicBezTo>
                      <a:pt x="68199" y="72771"/>
                      <a:pt x="65818" y="76200"/>
                      <a:pt x="62960" y="79057"/>
                    </a:cubicBezTo>
                    <a:cubicBezTo>
                      <a:pt x="60198" y="81915"/>
                      <a:pt x="56579" y="84296"/>
                      <a:pt x="52197" y="85915"/>
                    </a:cubicBezTo>
                    <a:moveTo>
                      <a:pt x="37719" y="72580"/>
                    </a:moveTo>
                    <a:cubicBezTo>
                      <a:pt x="41338" y="72580"/>
                      <a:pt x="44482" y="71723"/>
                      <a:pt x="47244" y="69913"/>
                    </a:cubicBezTo>
                    <a:cubicBezTo>
                      <a:pt x="50006" y="68199"/>
                      <a:pt x="52197" y="65818"/>
                      <a:pt x="53721" y="62960"/>
                    </a:cubicBezTo>
                    <a:cubicBezTo>
                      <a:pt x="55245" y="60103"/>
                      <a:pt x="56388" y="57055"/>
                      <a:pt x="57150" y="53816"/>
                    </a:cubicBezTo>
                    <a:cubicBezTo>
                      <a:pt x="57912" y="50673"/>
                      <a:pt x="58293" y="47434"/>
                      <a:pt x="58293" y="44196"/>
                    </a:cubicBezTo>
                    <a:cubicBezTo>
                      <a:pt x="58293" y="40672"/>
                      <a:pt x="57912" y="37338"/>
                      <a:pt x="57150" y="34195"/>
                    </a:cubicBezTo>
                    <a:cubicBezTo>
                      <a:pt x="56388" y="31051"/>
                      <a:pt x="55340" y="28004"/>
                      <a:pt x="53816" y="25241"/>
                    </a:cubicBezTo>
                    <a:cubicBezTo>
                      <a:pt x="52292" y="22479"/>
                      <a:pt x="50197" y="20193"/>
                      <a:pt x="47434" y="18479"/>
                    </a:cubicBezTo>
                    <a:cubicBezTo>
                      <a:pt x="44672" y="16764"/>
                      <a:pt x="41434" y="15907"/>
                      <a:pt x="37814" y="15907"/>
                    </a:cubicBezTo>
                    <a:cubicBezTo>
                      <a:pt x="34195" y="15907"/>
                      <a:pt x="30956" y="16764"/>
                      <a:pt x="28099" y="18574"/>
                    </a:cubicBezTo>
                    <a:cubicBezTo>
                      <a:pt x="25337" y="20288"/>
                      <a:pt x="23146" y="22670"/>
                      <a:pt x="21622" y="25527"/>
                    </a:cubicBezTo>
                    <a:cubicBezTo>
                      <a:pt x="20098" y="28384"/>
                      <a:pt x="18955" y="31432"/>
                      <a:pt x="18288" y="34576"/>
                    </a:cubicBezTo>
                    <a:cubicBezTo>
                      <a:pt x="17526" y="37719"/>
                      <a:pt x="17240" y="40957"/>
                      <a:pt x="17240" y="44291"/>
                    </a:cubicBezTo>
                    <a:cubicBezTo>
                      <a:pt x="17240" y="49054"/>
                      <a:pt x="17812" y="53435"/>
                      <a:pt x="19050" y="57436"/>
                    </a:cubicBezTo>
                    <a:cubicBezTo>
                      <a:pt x="20288" y="61531"/>
                      <a:pt x="22479" y="65056"/>
                      <a:pt x="25717" y="68104"/>
                    </a:cubicBezTo>
                    <a:cubicBezTo>
                      <a:pt x="28956" y="71152"/>
                      <a:pt x="33052" y="72580"/>
                      <a:pt x="37814" y="72580"/>
                    </a:cubicBezTo>
                  </a:path>
                </a:pathLst>
              </a:custGeom>
              <a:solidFill>
                <a:srgbClr val="291D5B"/>
              </a:solidFill>
              <a:ln w="9525" cap="flat">
                <a:noFill/>
                <a:prstDash val="solid"/>
                <a:miter/>
              </a:ln>
            </p:spPr>
            <p:txBody>
              <a:bodyPr rtlCol="0" anchor="ctr"/>
              <a:lstStyle/>
              <a:p>
                <a:endParaRPr lang="nl-NL"/>
              </a:p>
            </p:txBody>
          </p:sp>
        </p:grpSp>
      </p:grpSp>
      <p:sp>
        <p:nvSpPr>
          <p:cNvPr id="2" name="Tijdelijke aanduiding voor titel 1">
            <a:extLst>
              <a:ext uri="{FF2B5EF4-FFF2-40B4-BE49-F238E27FC236}">
                <a16:creationId xmlns:a16="http://schemas.microsoft.com/office/drawing/2014/main" id="{736D012D-22A6-2B4D-987C-D6EBC2B523BB}"/>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A18BB43-6D1E-55EC-0410-55B247F26776}"/>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2888346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SzPct val="160000"/>
        <a:buFontTx/>
        <a:buBlip>
          <a:blip r:embed="rId10">
            <a:extLst>
              <a:ext uri="{96DAC541-7B7A-43D3-8B79-37D633B846F1}">
                <asvg:svgBlip xmlns:asvg="http://schemas.microsoft.com/office/drawing/2016/SVG/main" r:embed="rId11"/>
              </a:ext>
            </a:extLst>
          </a:blip>
        </a:buBlip>
        <a:defRPr sz="2600" b="1"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2100" b="1" kern="1200">
          <a:solidFill>
            <a:schemeClr val="tx1"/>
          </a:solidFill>
          <a:latin typeface="+mn-lt"/>
          <a:ea typeface="+mn-ea"/>
          <a:cs typeface="+mn-cs"/>
        </a:defRPr>
      </a:lvl2pPr>
      <a:lvl3pPr marL="1296000" indent="-360000" algn="l" defTabSz="914400" rtl="0" eaLnBrk="1" latinLnBrk="0" hangingPunct="1">
        <a:lnSpc>
          <a:spcPct val="90000"/>
        </a:lnSpc>
        <a:spcBef>
          <a:spcPts val="500"/>
        </a:spcBef>
        <a:buSzPct val="160000"/>
        <a:buFontTx/>
        <a:buBlip>
          <a:blip r:embed="rId10">
            <a:extLst>
              <a:ext uri="{96DAC541-7B7A-43D3-8B79-37D633B846F1}">
                <asvg:svgBlip xmlns:asvg="http://schemas.microsoft.com/office/drawing/2016/SVG/main" r:embed="rId11"/>
              </a:ext>
            </a:extLst>
          </a:blip>
        </a:buBlip>
        <a:defRPr sz="16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18" Type="http://schemas.openxmlformats.org/officeDocument/2006/relationships/customXml" Target="../ink/ink6.xml"/><Relationship Id="rId3" Type="http://schemas.openxmlformats.org/officeDocument/2006/relationships/image" Target="../media/image8.png"/><Relationship Id="rId21" Type="http://schemas.openxmlformats.org/officeDocument/2006/relationships/image" Target="../media/image39.emf"/><Relationship Id="rId7" Type="http://schemas.openxmlformats.org/officeDocument/2006/relationships/customXml" Target="../ink/ink2.xml"/><Relationship Id="rId17" Type="http://schemas.openxmlformats.org/officeDocument/2006/relationships/image" Target="../media/image37.emf"/><Relationship Id="rId2" Type="http://schemas.openxmlformats.org/officeDocument/2006/relationships/notesSlide" Target="../notesSlides/notesSlide5.xml"/><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9.xml"/><Relationship Id="rId6" Type="http://schemas.openxmlformats.org/officeDocument/2006/relationships/image" Target="../media/image33.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61.emf"/><Relationship Id="rId23" Type="http://schemas.openxmlformats.org/officeDocument/2006/relationships/image" Target="../media/image40.emf"/><Relationship Id="rId10" Type="http://schemas.openxmlformats.org/officeDocument/2006/relationships/image" Target="../media/image36.emf"/><Relationship Id="rId19" Type="http://schemas.openxmlformats.org/officeDocument/2006/relationships/image" Target="../media/image38.emf"/><Relationship Id="rId4" Type="http://schemas.openxmlformats.org/officeDocument/2006/relationships/image" Target="../media/image9.svg"/><Relationship Id="rId9" Type="http://schemas.openxmlformats.org/officeDocument/2006/relationships/customXml" Target="../ink/ink3.xml"/><Relationship Id="rId22" Type="http://schemas.openxmlformats.org/officeDocument/2006/relationships/customXml" Target="../ink/ink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FB755F57-0C65-9FAB-DA46-535ADFB791B5}"/>
              </a:ext>
            </a:extLst>
          </p:cNvPr>
          <p:cNvSpPr>
            <a:spLocks noGrp="1"/>
          </p:cNvSpPr>
          <p:nvPr>
            <p:ph type="title"/>
          </p:nvPr>
        </p:nvSpPr>
        <p:spPr>
          <a:xfrm>
            <a:off x="307547" y="1437251"/>
            <a:ext cx="10515600" cy="2857164"/>
          </a:xfrm>
        </p:spPr>
        <p:txBody>
          <a:bodyPr>
            <a:normAutofit fontScale="90000"/>
          </a:bodyPr>
          <a:lstStyle/>
          <a:p>
            <a:r>
              <a:rPr lang="nl-NL" sz="6600" dirty="0">
                <a:solidFill>
                  <a:schemeClr val="tx2"/>
                </a:solidFill>
              </a:rPr>
              <a:t>Extra uitdaging</a:t>
            </a:r>
            <a:br>
              <a:rPr lang="nl-NL" sz="6600" dirty="0">
                <a:solidFill>
                  <a:schemeClr val="tx2"/>
                </a:solidFill>
              </a:rPr>
            </a:br>
            <a:br>
              <a:rPr lang="nl-NL" sz="6600" dirty="0">
                <a:solidFill>
                  <a:schemeClr val="tx2"/>
                </a:solidFill>
              </a:rPr>
            </a:br>
            <a:r>
              <a:rPr lang="nl-NL" sz="4800" dirty="0">
                <a:solidFill>
                  <a:schemeClr val="bg1"/>
                </a:solidFill>
              </a:rPr>
              <a:t>voorlichtingsavond </a:t>
            </a:r>
            <a:br>
              <a:rPr lang="nl-NL" sz="4800" dirty="0">
                <a:solidFill>
                  <a:schemeClr val="bg1"/>
                </a:solidFill>
              </a:rPr>
            </a:br>
            <a:r>
              <a:rPr lang="nl-NL" sz="4800" dirty="0">
                <a:solidFill>
                  <a:schemeClr val="bg1"/>
                </a:solidFill>
              </a:rPr>
              <a:t>Driestar havo vwo</a:t>
            </a:r>
          </a:p>
        </p:txBody>
      </p:sp>
      <p:sp>
        <p:nvSpPr>
          <p:cNvPr id="3" name="Tekstvak 2">
            <a:extLst>
              <a:ext uri="{FF2B5EF4-FFF2-40B4-BE49-F238E27FC236}">
                <a16:creationId xmlns:a16="http://schemas.microsoft.com/office/drawing/2014/main" id="{F832CB43-F69B-42CF-AC6B-E1DF736B6AFF}"/>
              </a:ext>
            </a:extLst>
          </p:cNvPr>
          <p:cNvSpPr txBox="1"/>
          <p:nvPr/>
        </p:nvSpPr>
        <p:spPr>
          <a:xfrm>
            <a:off x="3834639" y="4635919"/>
            <a:ext cx="8771394" cy="1569660"/>
          </a:xfrm>
          <a:prstGeom prst="rect">
            <a:avLst/>
          </a:prstGeom>
          <a:noFill/>
        </p:spPr>
        <p:txBody>
          <a:bodyPr wrap="square" rtlCol="0">
            <a:spAutoFit/>
          </a:bodyPr>
          <a:lstStyle/>
          <a:p>
            <a:r>
              <a:rPr lang="nl-NL" sz="9600" b="1" dirty="0">
                <a:solidFill>
                  <a:schemeClr val="tx2"/>
                </a:solidFill>
                <a:latin typeface="Freestyle Script" panose="030804020302050B0404" pitchFamily="66" charset="0"/>
              </a:rPr>
              <a:t>Welkom!</a:t>
            </a:r>
          </a:p>
        </p:txBody>
      </p:sp>
    </p:spTree>
    <p:extLst>
      <p:ext uri="{BB962C8B-B14F-4D97-AF65-F5344CB8AC3E}">
        <p14:creationId xmlns:p14="http://schemas.microsoft.com/office/powerpoint/2010/main" val="90944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EB7B985-EB2A-C216-A0D6-928E41169DAD}"/>
              </a:ext>
            </a:extLst>
          </p:cNvPr>
          <p:cNvSpPr txBox="1"/>
          <p:nvPr/>
        </p:nvSpPr>
        <p:spPr>
          <a:xfrm>
            <a:off x="363081" y="2311369"/>
            <a:ext cx="8771394" cy="3046988"/>
          </a:xfrm>
          <a:prstGeom prst="rect">
            <a:avLst/>
          </a:prstGeom>
          <a:noFill/>
        </p:spPr>
        <p:txBody>
          <a:bodyPr wrap="square" rtlCol="0">
            <a:spAutoFit/>
          </a:bodyPr>
          <a:lstStyle/>
          <a:p>
            <a:r>
              <a:rPr lang="nl-NL" sz="9600" b="1" dirty="0">
                <a:solidFill>
                  <a:schemeClr val="tx2"/>
                </a:solidFill>
                <a:latin typeface="Freestyle Script" panose="030804020302050B0404" pitchFamily="66" charset="0"/>
              </a:rPr>
              <a:t>Bedankt voor uw aandacht!</a:t>
            </a:r>
          </a:p>
          <a:p>
            <a:endParaRPr lang="nl-NL" sz="9600" b="1" dirty="0">
              <a:solidFill>
                <a:schemeClr val="tx2"/>
              </a:solidFill>
              <a:latin typeface="Freestyle Script" panose="030804020302050B0404" pitchFamily="66" charset="0"/>
            </a:endParaRPr>
          </a:p>
        </p:txBody>
      </p:sp>
    </p:spTree>
    <p:extLst>
      <p:ext uri="{BB962C8B-B14F-4D97-AF65-F5344CB8AC3E}">
        <p14:creationId xmlns:p14="http://schemas.microsoft.com/office/powerpoint/2010/main" val="157715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gebouw, buiten, persoon&#10;&#10;Automatisch gegenereerde beschrijving">
            <a:extLst>
              <a:ext uri="{FF2B5EF4-FFF2-40B4-BE49-F238E27FC236}">
                <a16:creationId xmlns:a16="http://schemas.microsoft.com/office/drawing/2014/main" id="{DE247D64-D126-494A-B83B-2746EF0101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8" b="99127" l="5392" r="99390">
                        <a14:foregroundMark x1="21160" y1="3686" x2="79959" y2="6984"/>
                        <a14:foregroundMark x1="79959" y1="6984" x2="92065" y2="50145"/>
                        <a14:foregroundMark x1="92065" y1="50145" x2="92065" y2="59554"/>
                        <a14:foregroundMark x1="92065" y1="59554" x2="87894" y2="68186"/>
                        <a14:foregroundMark x1="87894" y1="68186" x2="68057" y2="89622"/>
                        <a14:foregroundMark x1="68057" y1="89622" x2="59817" y2="90301"/>
                        <a14:foregroundMark x1="59817" y1="90301" x2="52594" y2="86033"/>
                        <a14:foregroundMark x1="52594" y1="86033" x2="43540" y2="70611"/>
                        <a14:foregroundMark x1="94303" y1="15810" x2="95727" y2="47721"/>
                        <a14:foregroundMark x1="95727" y1="47721" x2="95727" y2="47721"/>
                        <a14:foregroundMark x1="97050" y1="6402" x2="99491" y2="29777"/>
                        <a14:foregroundMark x1="88911" y1="3977" x2="5392" y2="388"/>
                        <a14:foregroundMark x1="5392" y1="388" x2="28891" y2="34433"/>
                        <a14:foregroundMark x1="35707" y1="42677" x2="66938" y2="67895"/>
                        <a14:foregroundMark x1="60020" y1="37148" x2="50458" y2="73618"/>
                        <a14:foregroundMark x1="50458" y1="73618" x2="48118" y2="65373"/>
                        <a14:foregroundMark x1="48118" y1="65373" x2="39674" y2="58487"/>
                        <a14:foregroundMark x1="39674" y1="58487" x2="46999" y2="48400"/>
                        <a14:foregroundMark x1="46999" y1="48400" x2="51577" y2="55286"/>
                        <a14:foregroundMark x1="51577" y1="55286" x2="58393" y2="92823"/>
                        <a14:foregroundMark x1="42421" y1="69253" x2="53510" y2="91853"/>
                        <a14:foregroundMark x1="53510" y1="91853" x2="62564" y2="90883"/>
                        <a14:foregroundMark x1="62564" y1="90883" x2="63276" y2="90301"/>
                        <a14:foregroundMark x1="38555" y1="45587" x2="40590" y2="50824"/>
                        <a14:foregroundMark x1="61953" y1="43356" x2="63784" y2="46945"/>
                        <a14:foregroundMark x1="63377" y1="45975" x2="54527" y2="45975"/>
                        <a14:foregroundMark x1="44456" y1="46363" x2="50458" y2="46654"/>
                        <a14:foregroundMark x1="87894" y1="50048" x2="85046" y2="68089"/>
                        <a14:foregroundMark x1="87487" y1="53055" x2="89318" y2="58196"/>
                        <a14:foregroundMark x1="82197" y1="50824" x2="84435" y2="59651"/>
                        <a14:foregroundMark x1="84435" y1="59651" x2="86775" y2="63240"/>
                        <a14:foregroundMark x1="83927" y1="52764" x2="88199" y2="61300"/>
                        <a14:foregroundMark x1="37538" y1="48303" x2="35402" y2="55868"/>
                        <a14:foregroundMark x1="35402" y1="55868" x2="35402" y2="55868"/>
                        <a14:foregroundMark x1="33266" y1="53055" x2="50661" y2="90980"/>
                        <a14:foregroundMark x1="50661" y1="90980" x2="58393" y2="94568"/>
                        <a14:foregroundMark x1="58393" y1="94568" x2="62970" y2="92144"/>
                        <a14:foregroundMark x1="61139" y1="94956" x2="54018" y2="99127"/>
                        <a14:foregroundMark x1="54018" y1="99127" x2="51984" y2="94471"/>
                      </a14:backgroundRemoval>
                    </a14:imgEffect>
                  </a14:imgLayer>
                </a14:imgProps>
              </a:ext>
              <a:ext uri="{28A0092B-C50C-407E-A947-70E740481C1C}">
                <a14:useLocalDpi xmlns:a14="http://schemas.microsoft.com/office/drawing/2010/main" val="0"/>
              </a:ext>
            </a:extLst>
          </a:blip>
          <a:stretch>
            <a:fillRect/>
          </a:stretch>
        </p:blipFill>
        <p:spPr>
          <a:xfrm>
            <a:off x="6096000" y="-108692"/>
            <a:ext cx="6199632" cy="6502360"/>
          </a:xfrm>
          <a:prstGeom prst="rect">
            <a:avLst/>
          </a:prstGeom>
        </p:spPr>
      </p:pic>
      <p:sp>
        <p:nvSpPr>
          <p:cNvPr id="21" name="Titel 20">
            <a:extLst>
              <a:ext uri="{FF2B5EF4-FFF2-40B4-BE49-F238E27FC236}">
                <a16:creationId xmlns:a16="http://schemas.microsoft.com/office/drawing/2014/main" id="{66027DFA-4FCC-ED2C-0716-C39AE9621F80}"/>
              </a:ext>
            </a:extLst>
          </p:cNvPr>
          <p:cNvSpPr>
            <a:spLocks noGrp="1"/>
          </p:cNvSpPr>
          <p:nvPr>
            <p:ph type="title"/>
          </p:nvPr>
        </p:nvSpPr>
        <p:spPr>
          <a:xfrm>
            <a:off x="613219" y="1479920"/>
            <a:ext cx="10515600" cy="1011936"/>
          </a:xfrm>
        </p:spPr>
        <p:txBody>
          <a:bodyPr>
            <a:noAutofit/>
          </a:bodyPr>
          <a:lstStyle/>
          <a:p>
            <a:r>
              <a:rPr lang="nl-NL" sz="5400" dirty="0"/>
              <a:t>programma</a:t>
            </a:r>
            <a:endParaRPr lang="nl-NL" sz="5400" dirty="0">
              <a:solidFill>
                <a:schemeClr val="bg1"/>
              </a:solidFill>
            </a:endParaRPr>
          </a:p>
        </p:txBody>
      </p:sp>
      <p:sp>
        <p:nvSpPr>
          <p:cNvPr id="7" name="Tijdelijke aanduiding voor tekst 6">
            <a:extLst>
              <a:ext uri="{FF2B5EF4-FFF2-40B4-BE49-F238E27FC236}">
                <a16:creationId xmlns:a16="http://schemas.microsoft.com/office/drawing/2014/main" id="{28672B9D-2AF8-46BB-8AA4-B42F8AA2EE87}"/>
              </a:ext>
            </a:extLst>
          </p:cNvPr>
          <p:cNvSpPr>
            <a:spLocks noGrp="1"/>
          </p:cNvSpPr>
          <p:nvPr>
            <p:ph type="body" sz="quarter" idx="16"/>
          </p:nvPr>
        </p:nvSpPr>
        <p:spPr>
          <a:xfrm>
            <a:off x="4851283" y="3481088"/>
            <a:ext cx="3464043" cy="3408093"/>
          </a:xfrm>
        </p:spPr>
        <p:txBody>
          <a:bodyPr>
            <a:normAutofit/>
          </a:bodyPr>
          <a:lstStyle/>
          <a:p>
            <a:pPr marL="514350" indent="-514350">
              <a:buAutoNum type="arabicPeriod"/>
            </a:pPr>
            <a:r>
              <a:rPr lang="nl-NL" dirty="0">
                <a:solidFill>
                  <a:srgbClr val="0070C0"/>
                </a:solidFill>
              </a:rPr>
              <a:t>Welkom</a:t>
            </a:r>
          </a:p>
          <a:p>
            <a:pPr marL="514350" indent="-514350">
              <a:buAutoNum type="arabicPeriod"/>
            </a:pPr>
            <a:r>
              <a:rPr lang="nl-NL" dirty="0">
                <a:solidFill>
                  <a:srgbClr val="0070C0"/>
                </a:solidFill>
              </a:rPr>
              <a:t>VWO+</a:t>
            </a:r>
          </a:p>
          <a:p>
            <a:pPr marL="514350" indent="-514350">
              <a:buAutoNum type="arabicPeriod"/>
            </a:pPr>
            <a:r>
              <a:rPr lang="nl-NL" dirty="0">
                <a:solidFill>
                  <a:srgbClr val="0070C0"/>
                </a:solidFill>
              </a:rPr>
              <a:t>TTO</a:t>
            </a:r>
          </a:p>
          <a:p>
            <a:pPr marL="514350" indent="-514350">
              <a:buAutoNum type="arabicPeriod"/>
            </a:pPr>
            <a:r>
              <a:rPr lang="nl-NL" dirty="0">
                <a:solidFill>
                  <a:srgbClr val="0070C0"/>
                </a:solidFill>
              </a:rPr>
              <a:t>Gymnasium</a:t>
            </a:r>
          </a:p>
          <a:p>
            <a:pPr marL="514350" indent="-514350">
              <a:buAutoNum type="arabicPeriod"/>
            </a:pPr>
            <a:r>
              <a:rPr lang="nl-NL" dirty="0">
                <a:solidFill>
                  <a:srgbClr val="0070C0"/>
                </a:solidFill>
              </a:rPr>
              <a:t>Overig</a:t>
            </a:r>
          </a:p>
          <a:p>
            <a:pPr marL="514350" indent="-514350">
              <a:buAutoNum type="arabicPeriod"/>
            </a:pPr>
            <a:r>
              <a:rPr lang="nl-NL" dirty="0">
                <a:solidFill>
                  <a:srgbClr val="0070C0"/>
                </a:solidFill>
              </a:rPr>
              <a:t>Sluiting</a:t>
            </a:r>
          </a:p>
        </p:txBody>
      </p:sp>
      <p:sp>
        <p:nvSpPr>
          <p:cNvPr id="6" name="Tekstvak 5">
            <a:extLst>
              <a:ext uri="{FF2B5EF4-FFF2-40B4-BE49-F238E27FC236}">
                <a16:creationId xmlns:a16="http://schemas.microsoft.com/office/drawing/2014/main" id="{57E02D42-1469-4838-AFB9-79107B10E817}"/>
              </a:ext>
            </a:extLst>
          </p:cNvPr>
          <p:cNvSpPr txBox="1"/>
          <p:nvPr/>
        </p:nvSpPr>
        <p:spPr>
          <a:xfrm>
            <a:off x="1317144" y="5185135"/>
            <a:ext cx="2559532" cy="707886"/>
          </a:xfrm>
          <a:prstGeom prst="rect">
            <a:avLst/>
          </a:prstGeom>
          <a:noFill/>
        </p:spPr>
        <p:txBody>
          <a:bodyPr wrap="square">
            <a:spAutoFit/>
          </a:bodyPr>
          <a:lstStyle/>
          <a:p>
            <a:endParaRPr lang="nl-NL" sz="2000" b="1" dirty="0">
              <a:latin typeface="Arial" panose="020B0604020202020204" pitchFamily="34" charset="0"/>
            </a:endParaRPr>
          </a:p>
          <a:p>
            <a:endParaRPr lang="nl-NL" sz="2000" b="1" dirty="0"/>
          </a:p>
        </p:txBody>
      </p:sp>
    </p:spTree>
    <p:extLst>
      <p:ext uri="{BB962C8B-B14F-4D97-AF65-F5344CB8AC3E}">
        <p14:creationId xmlns:p14="http://schemas.microsoft.com/office/powerpoint/2010/main" val="421352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E92383-F2D6-42ED-9F81-62939D0565FD}"/>
              </a:ext>
            </a:extLst>
          </p:cNvPr>
          <p:cNvSpPr>
            <a:spLocks noGrp="1"/>
          </p:cNvSpPr>
          <p:nvPr>
            <p:ph type="body" sz="half" idx="2"/>
          </p:nvPr>
        </p:nvSpPr>
        <p:spPr>
          <a:xfrm>
            <a:off x="389625" y="524256"/>
            <a:ext cx="6017485" cy="6324700"/>
          </a:xfrm>
        </p:spPr>
        <p:txBody>
          <a:bodyPr>
            <a:normAutofit/>
          </a:bodyPr>
          <a:lstStyle/>
          <a:p>
            <a:pPr fontAlgn="base">
              <a:spcBef>
                <a:spcPct val="0"/>
              </a:spcBef>
              <a:spcAft>
                <a:spcPct val="0"/>
              </a:spcAft>
            </a:pPr>
            <a:r>
              <a:rPr lang="nl-NL" sz="2400" dirty="0">
                <a:ea typeface="Tahoma" panose="020B0604030504040204" pitchFamily="34" charset="0"/>
                <a:cs typeface="Tahoma" panose="020B0604030504040204" pitchFamily="34" charset="0"/>
              </a:rPr>
              <a:t>Vier jongens staan op een rij. Drie kijken naar rechts en één naar links. Ze weten van elkaar in welke richting ze kijken. Ze krijgen te horen dat twee van hen een witte pet op hebben en de andere twee een zwarte. Vervolgens wordt hen gevraagd of ze weten welke kleur pet ze zelf op hebben.</a:t>
            </a:r>
          </a:p>
          <a:p>
            <a:pPr eaLnBrk="0" fontAlgn="base" hangingPunct="0">
              <a:spcBef>
                <a:spcPct val="0"/>
              </a:spcBef>
              <a:spcAft>
                <a:spcPct val="0"/>
              </a:spcAft>
            </a:pPr>
            <a:endParaRPr lang="nl-NL" sz="2400" dirty="0">
              <a:ea typeface="Tahoma" panose="020B0604030504040204" pitchFamily="34" charset="0"/>
              <a:cs typeface="Tahoma" panose="020B0604030504040204" pitchFamily="34" charset="0"/>
            </a:endParaRPr>
          </a:p>
          <a:p>
            <a:pPr marL="0" indent="0" algn="l">
              <a:lnSpc>
                <a:spcPct val="100000"/>
              </a:lnSpc>
              <a:buNone/>
            </a:pPr>
            <a:endParaRPr lang="nl-NL" sz="1800" b="0" i="0" dirty="0">
              <a:effectLst/>
              <a:latin typeface="+mj-lt"/>
            </a:endParaRPr>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CwAZ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CQASTgDqa4jVPiZ4fs9VudMgM99dWuPPitYnleLPI3BFO3I9eaidSMLXLhTlPY7eiuI0H4p+DtWv105b+Szv24W2vIXgkY/7KuAW/CuvivbOUZjuYm/4EKSqwbtcHTktbFiioTdWo/5eIv8AvsU+OWKTPlyI+Ou1s1SnFu1xOLXQfRRRVEhRRRQAUUUUAFFFcn8TfGtt4K0Nb2Szub65nlS3tbW2TdJPM5wiKOmSc9SBweamc1BXZUYuTsjrKK8otvE3xhuFWb/hC/D9ojYPk3GtHzVHvsiZQfxNUdX+J/jHRdRtNN1rw1o9jPd7hHM+uwCBMDO6RmCsq++w5PAFZ+1f8r/D/Mv2a/mX4/5HstRvNCh2vKin0LAV87XHxYttX1O70PXvib4e8Nm2kETTafKZvtDEZIjkkRUG3IB4bnNXra7+F8druj+LN9NM+Qs511ZZN2Ooj2lT9NuKOao1pG3q/wDK4KME9X93/BPfwcjI5FFcT8GJ9buPBkDa5M884ZlWd4vLMyBiFcp/CWXaSOxNdtVUp88VImpDklyhRRRWhAUUUUAFFFFABRTZJEjQvIwVR1JNclqHxN8A6fctbX3ivSbeZTho5LlQw+ozxUTqwhpJ2LjTlL4UdfRXNWXj7wbeqWtPEem3AGc+XcK38jWTdfFXwqQ8ej3La3dBii22njz5HI9FXJxyOTge9R7en0Y/Yz7Hd0V5tB4w+IF6xki8AvZQfwi61GBZWHugY7T7E1u/DzxgPFCXsE+n3Wn31hO1vdW1ygV43XHB2kqQQQQVJBBp+1V0mmh+ydm0zrKKKK1MgooooAKKKKACiimyOsaF5GCqBkk9qAHUV59q3xk+H+m6nNpsutrNdQMVljtkMxQ/7QTOPxpkXxo+Hb48zXo7bOP+PhTF/wCh4rFV6b6mvsZ9j0SivO5fi1oM8ot9Ftr/AFS4l4tlgtnIuDjJCNjY2ACSd2AOSarJrHxV1CUyDSPD+jW/8EdxfNNP/wAC8tCg+gY/Wn7W/wAKb/rzsL2dviaX9eR6bRXBeCfFmuXPiy98L+ItNS2u4Iknimhm82K4ibOGU7VIwVIKkccckc13tVCfPfS1hThyve4UUUVZAUUUUAFFFFADZFDxsh6MCDXlF7onjnwfcag3hLS9G1ezvrx7yRLmZ7ebzH+986qwboMZAwOMnivVLq4itoGmmbao/X2r5s+MX7Vnh/wzeXGl+G4V1W8hyrSCQCFWGeNwB3EEdhj/AGq5q8kpKzfN5HRSTad9vM2dXufjN4hsprPVfh/4NsbI5Ek2pX8lyqKejKEXO4dR05HauI8IW2tax4b8KNDZnTLzWIJ7ya5svEFzEbuKB0RxJG6OEZ/MUhlPHPbivNdZ/aa+JOtabcSrJpdnZyK27MJYCI7lyw3Ha5x8qgknBPAGa0PC37QHh+1sfBv2LQNRlHhzR5NPv4i8aEhxBmZDnDDdERg7eWHrWbVWpTlK1+17fMpezU4xT662PY7+0+HOnwr/AMJZD4206Qcl7zUr2WMfSSFzH27YqP4cahG3xFsW+G+p+Kr7w40Ug1NNVWZ7ZGwPK8iSb5yxPBUZXbzwa6z4ZfGb4d/EJ1sYP9D1Epn7LOnlSEdyADh8eqlq9Z0+zsIlSa1jQ8fK4OeKzipVVy2jf8V8v+CaztSd3f06ff8A8AuDoM0UUV6JwBRRRQAUUUUAFc7488JaZ4v0Z9N1OESRtjHzFSCDlWVl5VgeQw5FdFUF9cx2ls88nIHQep7Cs6qi4Pn2LpuSkuXc8o0/4RalZytHJ4+8XzWK8iGXViRjHTzNvmf+PCsj4m6Z4b8N+HoLazexEk+racxLEGSdxew5yXJaRsDkkk4qHWfEnjL4p+L73wl4Dvl0rR9Ocxax4hMfmLDJj/j3t14DyjjLHhf54Pgn4QeF7/45NJbwXeraf4Q2/wBoanqlw1xNqGpuoZVJJI2xKVOAF+Zu4ArihR9tKMru2+r/AEO+f7qEr2vbou/9f8OEvijwV4O+K3i3wz4rsGu4tbv4r/TbZbBpxcGSCMSbAqkHDowx6g13vgzVPg6NXFlpOn6XpWp4BNs1ktrMf+AFVY/lXT/F34b6D8SPDn9maorW15bt5un6jB8s9nMOQ6MOeoGR3/I1zHw9sz438L6l4E+Kuj2ep654dnW1up2XIuUKBobqN+CjMuM4IIIPStquG95yjbXur6nNDEPl5ZdOx6xbtC0KmAoY8fLs6VJXi3h+81v4X+OrTwfr2o3Gq6Bqpb+w9SuDmUMoy1rM38TheUfqwBB5Fe0IyugdTlSMg1pRq814tWaM6kLe8tUxaKKK3MgooooAKKKKAOT+LWi6l4g8DalpWlXsllcXFu8aToSGjJHDcc+xxzg14/4TnvvD1nFoa/Aq1gaJQvn2V3ayQSkdXaSTD89fmBNfRlcT8SfiF4Z8EacNQ1SVDIXEUCIm+SaQ9I41HzOx9B61yVr05Oala/lf7jppJVEouN7edjy/4h+G5tQ8Kahrmp+G/DOlNYWsl/bww6elw7SQoZFV5WVQVyBlVHPTJrNGieKtU+LM+n2/xC1LR538P2dxZTWtlbRx7HeTzEaPYRgMq9OeetZ/xK8ZfGDxRY6do8fhnT/DcPimdtN0+21JjJfSRuh82YxrhY0VCCdxJBIxmu3+Nfwd17XvDtjqnhDxLe2HinSbJbWPypjDFewqdxhYqcrlskHPfB9QUoV5Qk3LfYqt7OlOPu9Nepa0vwL8W/NIvPisk9sWHMOkQK4H+9kj9K9H8GeF4fDsEzNd3F9fXLb7m7nYF5WwBk4AHQAcAAADivG/hLaX/jDws9/4Y8W674e8SaW5tdT0XV3F5Hb3C9VfcBKFbswbpzyRXbeB/iFqSeJZfBfjjT00rxBAnmJsYtBexZx50DkAuueoIDL3HeoU3GSdVP8AT9AaTTVN/wBfienUUUV3HIFFFFABRRRQAVQ8QWcmoaTPaRuyNIpHynBPHY9jV+ipnFTi4vqVGTjJSXQ+fvCel/Ez4fafB4a0fwx4X1PS4SUhuvPks7h8n70w2MHf1YEk9a6i+0XxX4g0xoPFlxa2lhODFNa6dCcOp4KmWUFiOvRVrpvid8RPD/gPQZ9V1i6WOOI7Rxlmc9EVerMfSvj3xn+1F408Uas1n4ca30e0Zj5bbBLKq4yGZmOxSOuAGwN3PHPnz9rO8Kc7v0t+P+R30qcfilCy83/X4no7aPceIbz4bza14o8TNDqlhex74NSa3MFwmwho/KChfkDDHPFegWHwl1CO5Jt/jF4wlt8bfJe/QnH+8UJz79a+GPE3xU8Q67o+leGdRuA+iaSzfZvIXy5ssMNJvGCWPJx05xinDxr4t8Ntb6loPiLUY4GwR5VwwgIB4KpuwCejKQcHvyK6a1Oopc0Xdf1+Zy0qkLWktT9LvBng3TvDQkminu769lA827vJ2mlfHQbmPT2GAOw5rpa+QP2bf2mrrV9Qg8O+MmiWSWQR292CFDMfuo47E9mHBPBAyM/XlvNHPCk0bZRhkGnQnHWNrMVaL0le6H0UUV0GIUUUUAFVzfWYkaNrmJXU4YFgCDVivAfj54Z1288S6dqFxBqE2jwq2bjRYV/tCGQkc4J+eIjgqo3AgHnrWFeq6drG1Kmp3uZH7avxLk8O+Eo9G0y5dJNQDJJJC+HEWMEKexYnGfRXxzXwPE0l9qkPnAytLKq7RxkZACj044HpX2h4R8C+GPitq9/rlxa3sfhyxj/s6xaUstzdzjma4l8zd0YsqqenzYxmuJtP2YPEJvbvUbW40+wktNUZrCGWQ7pbeM/u2LqGUFsAkFevpmuem3Hmk9Wzqlh5TUeXY+b/ABHfNNdPZwups7eRhGFTYHOcFyPU4H0GAOBVTS7ySxvFnTkYKuvHzKeCOQcHHftXsPiz9nf4h2d7LPHotzNHJMzMYWS4CKTkcxncx9fkX6V5vrfgvXNFu57TVLd7GeNS8cN1G8MkyA43IrAEjiu+L2scEoOHxJla6muNE1tJbG5kURuJoHilIKns6HgqeMg9cYr75/ZI+LreOvDn2XU5lOrWRWK7HTzAc7JgO27BB9wfavgTxAknlaeZXWac2yiRlYEjHCoQOmFCivdv2V9H8SeDZ2+JGrT2ekeFvKaCSa/laMTgkHMYAJYhlyOMHkA81yYmKtzx+Jbf5fM76cm24S2dvxP0Korlfhx4z0vxno63+lzPcwHOJvIaNWwewYA/j0rqq6KdRVI8yOKcHCXKwoooqyAooooAK8k/aL8Yf2P4NlttMv4bbVL2VNPsnlkCKk0ziMSZPZAxYnoMDNen6yk0mnSxwx+Y7DGN2K+StW1TXvCnxZu9J8Xatc6/o2pKxGgWtv8A2pIsRzzIu1HQZ6YUjj8a4cVNykqfTf18jsw0VFe06n1B8PvDOn+CvBGm+HdNXfBZW4Uuq/NO/V5D6szZJOTknrWD8ArNovh5Hqc8cyXes3tzqVz52fN3SyswD56Mq7Vx224rw7wBq3iLUr7/AIRr4T+MNV0bwui3DXcWp6N5kmkSbgot4nkIPXcQvOwD6Ct7xX8OviNceFvseh/F/wAQjUY2XyhMY7e3K/xg+VHvyR05PNdMasQeGqTg3FX1Po+aaGCJ5ZpUjjRSzM7ABQOpJNea6r8Svhr4d8VajfT+J9NlvLq3gjNvYt9pnkKF/wCCMFicOPw+lcvF8KfB8qRTa7BqOvXEcYDSarqlxdDPfh3xjOeMYrcsx4O8Jizs7GLRtH+2yrDbRW0ccTTuegUKMsff8TUzqXtymsMBJazaSOI+KnxR/wCE/wDhff6l4M8I6jfadp9ylzFq9y6w+RJBKpMscOTI+0BsqQvGRV6/+LHjLRtNsbw6ZpreH5VilfXYjLNbLC+NpC7FYscgBRuwTya73TNL03S7NrLTrC2tLZnd2hijCoWcksSB6kkn615Z8DfA2gQ+PvEei6rb3F2+hav5mlrcXLyQ28EsYliEcROxCMsNwGfTFcdVrnvrd/LyNamHdKCS26n0R4evPtulxTlpHJHLOm3NaFNjRY41jjUKqjAA7U6vQpxcYpSd2eXNpybSCiiirJCiimTyCOF5CVG1SeTgUm7K7GlczvFGoppeiz3ckgiRVJaQnARQCWY/QA15H8D/AAyvjTVl+L/ie2leWVnXw1ZTj5LG0zhZgv8Az0kxu3dgRj1rm/ip8RrXxJ4tvvhZeQa1bPqEBha90zy7kRIwwdyglowc8kgH866bRvijefD20h8OfETRZtkJitdJ1HQtOklt71NuFTylBMUo28p0P8PFcVKSq1faS+X+fzO5p06fJB69To/CNn/b3xv8V+J7yJWGhxQ6Jpu4g+XlBNO444LGRF9fk9DXpdfPOlfFl/CXh/xBrGn/AAo8btZzX0+qzvdRxQqgkIZydz7uuTgKfStnQfiZ8TvGGg6frXh3wX4d0qxvYxNFNqervMzRsMg+XFGCp9ia7bqxzTpzlUcYq/8AVju18Nw2XxiHiazAhOpaNJb3yIMCV4ZYzE7f3mCyOuT0FZX7Qmj6df8AgZtXk1Cz0zWNDY3+k3k8qxhJkBJjLH+GRQVK98j0Fc0+j/ErVyG8QfEg2ibSph0LTY7cgHqPNk3t+QB4FZPhn4TaVZ6prt34muX8WC/kxaPrBNzNawbNpj3uT3LcgCuarLmUl/Wx1UcFUvFtWO18KfGDwPN4Wtb7UPENnbN9nSZ45JAJI1ZQQGT7w646V6DpGoQapZrd2ok8l+UZ127hjOcGvlDS/D+vanrd/wDC/wDsvT76bw6UOma1qF/N5sFrLuMLJAmBJJGAVDlhgqM8cV9PeB9Bk8PaBbafPqF1fzRRqjz3Em55CB95jwCT3NZ0Jz5lBO6X9IyrQik5NWf9XN2iiiu45AooooAKq6rcG1sJZlxuAwuT3PFWjwM188fHX4m6toPiOy0ldDfUtNvgY5Lm3uXt3gUk5O908te3V8n0HFc2JquC5Y/E9jehTUnzS2R8nftQfEa88Z/EG6t4Lhv7K05mt7RAeCAcNJ/vOc8/3cD1rzaHbb+GZpdqiS4mEYyRu2DnIBGSMjGQeCPrXs/xz+AtxoNs3ijwfOdR0WRUknhklUz2jSEBVbB+cEsACOST+Jp6b+zv8S9R0myW58OtbG3Z2k8+7iiLRnB2jkkHO7BwfvVVDkhBRibVFUqOT8v1PDa2NE82XR9ahUApHarMSWPAEsanAzjncPyr3L4Y/s36n4q0mTVrxl0SB5XhW11FJWuYijYLYCxgg44r13wz+zF4P06MpqepXeoBkEciR28cKuB6khmB9wRV1JpLR6mdLC1Z68uh8VaBDqBv45rK2eUglTwAD8pyMngHGcd84xzX6FfBr4y6PbfDHTLvxRcXcbJAVkuWt5DHIUYoXD7dp3Fc9RyelSeD/hN4V8J+M5/EmjxSK0tlHarbzHzRGVOfMDvlgTwOPSuN1rQtS0f4qv4P0eHw8NF8RRy6tbLq+n/a0s7pSqzeQhIUFgwfB461xVZe+pt2sdf1WVOnZq92fSHhLxFbeJNPTULO2uYLeRA8f2iMxyEHoSh5HrzW1XIfC3wPZ+CfDsGnQzzXMgy7yzPuJZjliB0UZ/hUAAcCuvrsoubh7+559Xl5vdCiiitTMK5j4mXslj4SvriHIkjt5pVPoUjZh+uK6esrxZp6anoNzaSKWR0YOo6lSCGH5E1hiU3Rkl2NaDSqK55T8EtOj0v4UeHLVPvGxjmkP96SQb3P4sxNaHjzVfEei6fb6h4f8P8A9vqk2LyzilEdwYz/ABxZ+ViD1U9QeoxWL8F7+SLQJfCGosBq3ht/sM6kYMkQ/wBTMM9VdNpz65qnrej+OfDOuS6t4X1ifVNEndpLnSryP7TJbsSSWhJZWZc/wbsjsG6VzUdUe5OTjTVvw6HVeCte1DxBp0l7feGdU8P4fbHDqBQSyDHLbUY4GeOeatTeHdEuPFEHiaXTYZNZggNvDdnO9IznKjnHc9q57QvEfifxAHh0C08K6hdImXhbV5YJoz/00hkgEifQj8TWV8RvDnxObw3Il/rUE19ev9ltNL8Po0MSFgf31zcyHzBGoySECknAHWtvZv0MXjKdkvifoNvrfwB8WtD1O10WTTW1LT7pQ07WKme0njfKllYAlSVII6MMiuZ8Q+B/iv4i8NSR6v4j0Ccx3EjR6GNLRLaSJSQkazAlowygduM9a9H+Hfg/Rfh74Mg0mxESiCLdd3jqFed+S8jt1PJJ5PArzm2+L/iLxpA9r8N/AmrSvMzRQ6xqKrFYxckGTdzvx6CuHE1Kilant1uW6cHFe138j1r9nOHw7N8PNM1Dw/p9xplu0RH2KSZn8hgSrLliTwysPTjpXqFcb8HfCw8I+CbHSBK8vkxKpkcYMjclnI7bmLH8a7Ku/CRSpKy3PIxDbmFFFFdJgFFFFAEd1v8As0vl537Dt+uOK+dvBWpaTonxQ8ZaNrE8NnrmpX4vrWSdtpu7QxqqBGPUIVZdo6EH1r6Nrgfif8LPBnjmxK+JtOguI4tzozghoyeu1wQy59P0rhxtB1V5f1/kdmErKm/MqRWsa2V3FprRWcs+9hNHGp2ytn94R0Y555615D8OfEnjDwd4h8QeDvF1nqvieS0mN/HqVsfNuJbWTpILf7xjBBB8vdtPBA61S+HU9h8IPilefDm61BRoOtkXuhvNOGaGThXgck5BOBtz1+pr2y50nTbrWtN1ua1RtR0xmazuQSHj3KVZcjqpB5U8dD2rHCOMYcr1R6lRTqLmhpJfcYel/EXwLqscgt/FGlqyfLJDczCGRfUMkmGH5VxCJ8D/AABfzeLNF0uxl1DcUSTS43umDvxsj2kqrNyMZB5I9a9l1ySPVrdlms7JbkrtS5a1SV4x7BwR+dc9pnhezt9STVdQurvWNSjGIbm+cN9nGMYijUBIhj+6oPvXV7q2ZnavO3NFepZ8KahqWq6NHf6posujTSkslpLKHkWPPyl9vCsRyV5x0zWF8J1XU/iz4z1K3G61W7trTzF6NJBD+8/JnC/hTviH4kvbEReHfDUa3PibUVIt0IylnGeGuZfRF7D+I8DvXcfCXwjb+EfCttp8TSSOFJeWXmSV2JZ5GP8AeZiSfrXM4+0qxiv6V0/0DFVFCnv/AMOdjRRRXpnhhRRRQAUjqsiFHUMpGCD3paKAPnD4h6FD8Qvitd+GryVrDQ9FtILtktQqXFzLKz7f3uNyIoT+EgknrxWl4S+F+m6L4pfVDrOs6haxTC40+xvr6SeO1mKbHky5JZjk4J6ZPrWv8X/h34nutft/FvgLUo9O123jMJWaMyW95CTu8qVRyMHJVh0yRXJ/DXx14wb4gXfgb4jaTpml6uLNbuxexZjFdJkh8FieRxx9fSvCaqwnvZdV+vn/AJaHu0XSla6u+5ueCPidpvibxrrfheSxudIvdNdRDDqBEU92pzl1jPO3gc88HtXeKqqAqqFUcAAYxXA/EX4eWfiLxJpfiWCy0+4vLfbb30F0CFu7UsDgOvzRypyyOvPUdDW3H4Dk0tWl0D4leIYLZVOLO+jivgo7KhdQ+fqxr0+VS2Ye3qUnyzi35owtZsfi7feIXsrTWPDGneHmuA32yGCVr8Q5yUCsSgfHG7p39q7qC6tZp5raG6hlmt8CaNZAXjJGRuA6ZHPNed6lo3jLxGG02PWte0+zIKz6hdCG1YjPIhghBYnH8TuAPQ9K6rwt4d8O+BfDsltp8aWlpErT3d1O+6SUgZaWWQ8sfUmlJJFUJSk20nbz/wAjDMXk/tD2txb4Es/hxhIB/EUul2E/99MK92HSvE/gtaXHirxZqfxCuoZIrW9WO30pJBhlsoiSr47GR2Z8em2vbKjBxfvS/r+unyPOx0k5JIKKKK7jhCiiigArwn422/8Awk3xH0HwTeXU1noV3b3NzeRWzmJrxoigWEsOdp3liBycAV7tXnfxk+HEfjiwha3vLnTdStZRcWV9atia2mAxuXPBBHDKeorkxkJSguXv/X3HThZRjN8xwWk/B34f6Z4otda03Q47Q28aqtrG7CBnVtySsufmde2c+vWotX+KTaD8Wl8KeJ9Nj0LRZ7ZnsdUupflu5AwBwR8qKM/xHPTpmudt9a+Jnw5+IWiaR8SNc07VvD+rM9rDfw2ohaG44MYlPbd07jnrxXpPxB8Jw+K9Lt1juRY6pYy/aNOvfKEnkyYwQynh42BKsh4YGuTCcyvGo7/1+h6796F6Ks+3c6OGWOeJZoZFljYZV0bII9QRXE+NvDfj/VtVf/hH/iCmh6VOqrLANLSWaLGAxjlJ4JwTyOCe9adp8NvBsXl3en3Gr+Gb4qGnTRbx4bZn/iKwndGAT6KDWFq3hTXdTmfToL3V7axyQ99qWredIy/9MoIQq595G4/umu3lS1TMpVpzXLKmzqdE1LRILtfC1nq6XeoWNshliafzZlQfKGkPqffk1zfxEjjPxF+H0gx5y314Bxz5ZtH3fhnZ+lb3gvwn4d8D6G1holpHaW+TNcTOQXmbq0kj9z+grD+HMMnj74iSeNPLYaHZQtZaKWBHnoWBmuQD2cqqqe6qT3rkxCuuVdf1VjaUuWC5v6se32O8WcIk5fYN31xU1AGBgdKK9NKysfPt3dwooopiCg9KKRjhSfagDwT47rZeG9bsfFehTuniRJhY2dnHHu/tUMcm1YDnA5YP/ByenXs9A1I6ppsd1JZXNhORia1uFw8T91OOD9RkGvOdUmfVP2m7a1ufnh0fw891bq3aaeXazj32qV+hr0WWMOByVYdGB5FGW5d9Yw3tG7Xbt5I76mOnQqOKV0jRyc55zTZHWKNpJGVEUZZmOAB6k1zWqaRdXZZo9Y1S3J7290Ux+HIrkNU+F+m6xlPEWq+JtbhY/wCou9Vk8o+xRNoI+tb/ANkVb7oTzqCXwO5x/wAZfiReeOJLj4c/C6GTWZJkxquoWsgWKKH+KNJD8u5hxnpzjmvWvgB4s8Lz6YPCtnpMmh3ekIkE+lXiBZ7TA+UnsyN1Djgml8LeGtI8PWCWOkaZa6dapjEUEYUE+pPUn3Ncx8ZdIvLW0h+IPh2L/ioPDymVlXj7ZZ9ZoH9RtBZfQiivk/JS56b99a+TOeGPnWk3UVovTzR9F0Vy/wANfE1n4n8NWWpWc3nQXNulxA/do2GRn3HQ11FclKqqsFJEVKbpycWFFFFaEBRRRQAV418cfHOpx3dh4M8IsjeINXZlt3YbktYV/wBZdOO6qOFHdsV6n4juvs2msAcNIdgPoO5/KvnL4LTf8Jb4y8X/ABEnXck15/ZOlE8hLSDqV/3nJJ9xWVOn9axCofZWr/yOiP7qn7Tq9F/mP1b4H+C73wzLp97b3N5qM5EtxrMsha9eb/nrvPT/AHemKh8LD4v+C1GmtJpfjjR4gFgkuLj7JexoOxJBV+PX869ayM4yM+lRtBCxyUHXtX0lTBUaiScdjgjVr0pOVKW/cwNK8X65dgC68EahYt/F5l7bkfgQ3NdDBf3E0aH7L5LEZbc2Qv5daFjjX7qKPwp6LuYL6nFYwyzDxd7XOh43FS+KVvRHlvxY02Dwdbr8TNHM8epafdRHVWMrMb+zeQI8bgnB27gy/wB3bX0F4RvVvtFilV964+VieqkZH6GvnL4v+KLLX/2cfEusWyNFFOj2aK5GTILkQ/8AoQJ+le9/C6FofB9ij/eWCJT9Qi15GYU4QxdOVNbpmtOTlRkn3R1NFFFSYhRRRQAUUU2aRYonkc4VQSaTdldglcyPF/iCw8N6Lc6lqFzFbwwRNLJJIcLGijlj/nnpXyx48sfiD8VBZeMtBgsvDkelzNdaDJdoft14T1Z+0UbjopznjPWuv+KV5J4/+LWmeAWYtpNjENX11B92RQ2Le3PsT8xHcD2r0copTy9oC4wAOgFa5dg44v8A2ir8PRfqbV5yop06b16vz7HmHgL426ZK8eg/ES3bwh4jiXEq3w8u2mI43RyH5cH3P4mvVrbUdPuoRNbX1rNG3R45lYH8QaxdT0Sy1CLyb6ztL2LtHcwrIPyYEVk2Xw+8I2c5ntvDWiwSHkslmnJ+mMV0yyZX92Wg6ecVkrTp3fqdqbiAKW86PAOOGFeW/G+fV/ssGoajYx3PgawmWTWLOKVhcXMeR+8IAwYkOCY85bHPAxXf2dhaWkax28EcaL0VFCgfgOKp+LI7e88Ja3aysrRPYXEUoyDgGJgQfwNaLKKag+aV39w55jWqaWSX3noHgmezn0dGswmzAIZDkOpGVI9sVu14/wDsl3Vxd/Bvw7NO5dv7OjUk+illX9BXsFeJg9KSj2uvuYYr+K331+9BRRRXUc4UUUUAFZ3iDVrXR9OlvLqaOJERnLOcKoAyWJ7Ad60SQASeAK+df2gNUm8W+LNA+GttO6R6zK11qZjOCunwnJT/ALaMAv51hVlJyjSh8UtF/mbUoJ3nLZf1Y53xTa+JPjppN3I19/YXgyV91k/2cSXeoMp+Wf5v9VGGGVA+Yj0zUHg74heL/h3HH4e+KWk3t9p8J2W3iKxjM8bRgceaq8g+/X2717RbwxW8EdvBGkUMahERRgKoGAAPSopLUFi0blD6V7ayegqSgt1163MXjcRCp7SOvkZWkfErwBqsSyWPjDRXDDIV7tY3x7qxDD8q3bTWNKvIzJZ6hbXKDq0MgcfmKzRo1kZxO9vbmXqX8ld2frjNXUgiTnbk+p5rNZPG+sjo/tbENfAl8zkvi9pPiTxH4elttEuraO2hUTy2MqN/xM9pybd2BBRGAxxkknB46938EPEWl+IvB9jqOlWqWttc26vHCAAYdvytEQOBsIK49qpQXVu2oGzSeM3MarI0Qb5lUk4bHoSD+VcV+x8T/Y2uRRE/Z4fEGoJCOwTzAePbJNcWZ4Snh5Up0+9vvHSrzqqam73X5H0DRRRUHMFFFFABRRRQB81eLAdB/ap0eaYgQ61oc9ijdAZYpPMA/wC+c/nW18K9YvdYXxU15O032TxLe2cG7+CKNgFUewo/a70e6ttB0zx3pcJa98M38WogKMlogQsy/ipB/wCAmub/AGX7+LVvBeuavAQYr7xJfXCY/uuwIrryepaPsf5W/wDgGmK1lz91/wAOer0UUV75ylPXNQi0nRb7VZ1Z4rK2kuHVSMlUUsQM98Cn2FxbappcF1Gu+2u4VcK6/eR1zgj6GuX+Nt0tr8JvErszKZLJoFKjJzIQnAHX71X/AAR4m0DXLT7Ho905lsoo1lgmgkgkRcfK2yQA7Tjg4xWXP7/KwOT/AGStQk0l/EHgeWVmPhvW5rWHJyTbyMWTj65r6Wr5k+EqfZv2mviLDHjy5106dh6NhhX03XycIKFerFbX/Q7qrvTpvy/UKKKK3OcKKKKAOC+Ol++l/D7WNQjkMb22mXcyMOzLESv615h+zZpy6b8EfDUQGDNbG4b/AHpGLH+dekftEWpuvhP4jRcknSLxQB1J8liP1FcJ8JYp7n4KeHIbS7NpNJpMSpcKgcxkr94A8Ejtnj69K3ylf7TVfkjWu/3UPn+ZJpzyw/GrWreR3aO50K0njDHhdksyMB6dQT9a7OvOYvDcfhHx/oWsHW9a1P8AtFJdLnbUbrzcMR5qEcDbko/A454FejV71JuzTOQKfD/ro/8AeH86ZTov9av1FaPYD5b0u4/4SPwr4Q+HMLB3v/F19dXiKPu2sFzJI270yW/lX29otv8AZtMghPULk/jzXxv+yfpVqv7QPiRdRcyzItwbIv0RPtcgkUD1JVfzr7Ur5OpJ1MQ5P7KSX5v9Drfu0ku+v6f5hRRRVmQUUUUAFZniZyulsoz+8dV6/j/StOsfxcHOkHy8794xj1wcVz4p/uJ+jN8N/Gj6nzf+zrK2va3498bzqfM1PW3t4WPaCEbUX8Aa9B1HXpbXx3pHh3yUEN/ZXNwZied8TRgIB9HJP0FcH+yeqw/B1JCDltRu3fAySfMPYdelWtX1bXL34g+D9Xu/CV9pWmQXlxaLdXNxHuYTx7V3RqSyZZFxn8cGvo8Nanh4Rj5HJN8022eo0UUV3khXhviXxH/Yfhj413LzEyx6ibeBepDTWsSKB+Jb8q9yr5gv7a88SftNan4D2ldNuNfi1i83HAlEFum1AO+WIyPpXBj6yo0+d9L/AJF04uclFH1P8ANBfw58MdG0uUMJbeyhikz/AHggLf8AjxNegVX063FpZRW4wdi8kDvVivnqEHCmk9zorSUptrYKKKK2MgooooAqa05j0q5YYzsI/PivmL4fNJrv7SXj/Wp13Jo9vb6TbE/8sx1YD6lSfxr6c1tS2lXAAz8uf1r5q+BURj8d/FLzP9Z/wkjAnOeNvH86MHFPHxv2ZtJ/7O/X9DtfG2tXmj3nhtLfYINQ1dLO6cjJCtFIVA+rKvNdJXl/xSl8ZXVot+NC0630XRtUt7/zZbwtdPHC+XkEartA2luC2cflXp6srqGUhlYZBHQivpYSvJo4xaKKK1A8t1jXIfD/AMYfF+qXEhWO08H2917ApJOf5kV1/wCx9oc2l/CbTbq7jZbm+V76Xdwd07mTGP8AdK/lXhH7RMF9qHx203wzDJ9ns/EdjY2F5MSceWLh3K8dztx/+uvtDwzp8Wl6JbWcKbESNQFHRRjAH4DFfM4+ftK8afSN2/0Oul7tOUu+n+ZpUUUVmZBRRRQAUUUUAeVftV3klt8Fdbghx515GtpGe4aV1iGPxevOf2XbeG2+GMkUChYxqt4BgY6SEf0rtf2m7y3W18OWN3IqWsut2z3O9gqmOLfO2Sen+pH6Vxf7LdzZXHwjsjbXUMs73N1NPGjgshadyNwHI4wa6sqSdWcvP8kiq+kYryPUqKKK+gOc5Lx1MLjxF4T0HqLvUHu5R28u2jL8/wDA2jrrGVGlEpRTIBtDkfNj0z6V5X8U/EM3hL4peGtYfQdS1uK5064sbW209VknEzSK7sI+pARF5Hqa1ovi74QggZ9eOp+G50jaQ2+sWMlsxwM4DMNpJxwAcn0rkjXpqpKMnqVyu17aB8GYBdfH/wCIepR/PCLixs8jkb44WZvy3ivoevBP2QLW4vvC154uuoTFP4g1G51Ngf7jvtjH/fK/lXvdfNU5c9SpUXWT/DQ6qukYR7L89QooorYxCiiigDE8bWcd/wCH57aVdySKY2HYhgVP868K/ZuvHk+FtppNw4a70S5n0ydR1VopCBn/AIDtP419F3cK3FtJA3AdcZ9K+TNd8Mtovx+k8M6R441GwtvFTTalqFhpypHJCY1wrrKQSodg2cAHC/Soo4qODxDqT2a/I3VN1qajHdP8zufjZKtr4IGpB0E2mahZ3yKSMsEnQMB/wBm/Cu3HIBr5q+I3hbwrP4iisfAen3OveJNHukur+71LVJZ7QFT/AMe8m9irO3ooGMcntXbad8b47ELB438F6/oE44aaG3N1bE9yHTnH4GvUwebUK822+V9nuZ1sLUpdL+a2PX6VThgfeuDj+Lvw/miD2+uPcMRlYorKdpW9gmzOfwqhdfEHXtULxeHfC8tjH0F7rR8ofVYVy5/HbXbWzDDUY805ozhQqTdoxZxHwZR9J+ODXsmctr2s6Y46ZYGGdM/h5n519kjkV8Uw6Xrfhn4iaDrE+r2+o22r+J1nvC1t5LxXM0MkeUwSNjA4wecgc19oWLiSyhdc4KA/pXzMMRCvWlKm9Gl+p1VaM6UFGe6b/QmoooroOYKKKKACqOvqW0qbAztw35EGr1R3cXnW0kP99SKirHng490XTlyzUux82fs5qlj4Z17w90l0fxDe2zD28wsp/EGum+LSyf8ACutYuoVJnsYRfRYGfnhYSD/0E1wOs6tqXwz+NfiHzPDuq6jpXicW0lr9kiG0X+PLMbMxCqWxnJPan/FPxT8UrDwTquqSeEfD2maSLdo7lL3U/NuPLcbWwqAKTgngMenevQw2ZYdYWEZys2rW8wqYepzystEeu6fcx3thb3kTBo54lkUjoQwzU9ct8LNS0S98D6PbaLr1lrKWllFA01vIDuKIASVzlTx0PSupr2oSvFM5gr53md7H9q/+1Ysq0GsQWzkelxZtjPtmD9a961rWNK0W0N3q+pWlhAP47iUIPwz1r5y8aeJtN/4WXquvR299Bpmo3GjSWF7PZSxxzTW821wrMOAUkfBOM4rzs1cHRcW9Xf8AJmtC6mpJbH3EjB0VlIIIyCKWqeiSGbSbaQ45QdKuV41OXPBS7lzjyycewUUUVZIUUUUARXiGS0mjHVo2UfiK+b/h5t0342fEbRWXBupLTVIj/eEkeH/8eGK+lT0r5l+PFvr3gP4m6f8AEnS9Fl1PTYdOlsdWijlWPEO/dE+WPOGbHepp1VRxVOpLbVG0U50pRW6sz0nVrNNQ0q80+RdyXNvJCR67lI/rWB8J9Sk1X4c6JdTMWnW2EMxPXzI/kb9VNcr4svfi3H4dudcOreC/CdvBCZQJvMuWzjKgyEKoJ4GNp59ao/s+ePPB83g2y0OTxHBHrqtJLeWt4otpBNJIzuEU4BUFjjGeMV7VDMKGIq2pyvYwqUKlK3OrHsFFIjK6B0YMp6FTkGsrxF4m8P8Ah6Hzdb1mysB2WWUB2Poq9SfYCvQckldmR4Z+0THInxY06+RDvsNMtdQRv+uV8itz7LKx/CvsbRphcaXbSht+Yxk+pr40+M2vTaxrDeJLLw7rH9hQ+H77Tbm6eBUdvNwySCJiJNgZQSSBxzX1X8JNQ/tP4f6RehtwltY3H0KA/wBa+XxVWnPEp05Jp3WnlY7IwkqT5lbZnV0UUUGIUUUUAFFFFAHzl+1Tb2ureO/AuiahAlzaS31xM8TfdPlW+5QR3GW6Vg3vh3SbiVbiG3bT7tBiO6sHNtMnphkxkexyPar3xlv/AO2/j/olnCp2aPpk95MxXgGYiNB9SFY/hVXxJrmm+HdLbU9WleGzV1R5ViZwmehbaCQM8Z9xXzOJqT9qnTbvrt5t/pY+hw1OCpP2i08/RElne/EDS4/Ks/FNlqsYGF/tax/eL6fPEV3fiuao6zdfFjVD5S+MNE0aA8M2n6Yzy474MrEfkBW3G6yRrJG25HUMp9QelLWn9tY5Ll9oyv7Pwzd+U4e0+Hv2W7fXE8Va7c+KVBNvrFzcl2hb0Ef3dh6FTnIp/j3xtr3ij4eT6DeeH1XxfpF/bXUtoYy9rdxRvnzkJ4MZxgjqM12tZfi++aw8L6hOg3y+SY4I8/flf5EUfVmFc0cVOc05+879f62Lnh4Qg+XRW1PePg7quna14C0zU9MtI7W3ubeOVIkUKEDKCFwOmM4/Cuxrjfg9of8Awj/gjT9KBBW0torcEDG4ogBP4nNdlX0WE/gxPAxP8VhRRRXSYBRRRQAycssLlRlgpwPfFfJniLQorv4veLri4nubfUDDb/Y723fZNBBJBsIjJyByrjOODnvX1tXz98btLOjeN9H8QqNlvKW0u64/hkO+A+wDhl/4HXmZkpWTXmvyf6HoYBrmafl/l+pzXhzRdN8P6TFpelW4ht48nk5Z2PVmbqzHuTWkGZfukj6UlFfOybk7s9+MVFWQ4ySEcux/GkpK5DF5efF+SP8AtC6Gn6fpEUv2ZJMRGeR5BlwOp2jgH604Q5r+RM58tvMf8UJVtdO0LUHIWOz8RWE7seigS4yf++q+tdEcPpNswOf3YH4ivlL4pW0N38OPEENwdqiwkkVs42ug3IfwZRX0d8KpLiTwdYG4LFvs0JZm6ljGuf1r18rnZpev6M8rMobv0/U6uiiivdPHCiiigAooooA+Y/j/AHuta18YPD2k2UwjsNHZNZuIjx9q2yFFUdsgKcZxy3NYYt9e8XeIf+Ei8aQpBBbu39laIHEkVqOnmykfLJKR9QM8V3Hx2086T450LxAFbypJJNLuDgkBZv3kTe2HQrn/AGxWXXy+Iqzi7evru7/12PosNTjKN/T8lY47Uvhr4Ru7039tYzaTek5Nxplw9s35Kdv6Vp2eg6pa2626ePvGTxgYAkv42OP97y9361u0VlDG4iCtGb+83lhaMndxRjaf4X0Szvv7Q+yNd33/AD9Xsz3Mo+jSE4/DFZnxj3f8Kw1+QANJFbrMhIzh1dSD9Rir3iPxE2la7omiwabJeXOrySKjCQIsSRhS7Nn0DdBVvxZpf9teF9U0gHBvLSSFTnGGKnb+uKSnN1I1Kjvr+oOMOSUIL+rH0d4ImE/hq0mByHXcPxrarzH9mnX5te+E+g3N0pSdrJN4Pdl+Rj+a5/GvTq+nwr/dRXbT7tD5zEL94331+8KKKK3MQooooAK+c/2uYtR8Qz6D4Qt76Sxs9RupDPMoyP3Me9UI7gsc49hX0ZXjX7S+lyLoUPiK2iaSbR7mPUAEHJjHyTgf9s2Zv+A1xY5yUE49/wDhvxsdWESc2n2/r8Dy6/07XPE3iePU/Fk8B0zTmH9laVAxaIMowJ5iQN8noOi/rVrxD4X8O+IAf7a0WxvmxjzJIhvH/Ahz+tayMsiLJGwZGAZSDkEGlr5p1ptp3tbsfRKnFJ9bnMWPgPw7YR+XYrqtrHn7kOr3SqPwEmBWlpXhzQtLuPtVlpdul13uWG+Y/V2y361q1zvj/Xr7w/pdlLptjFeXd9qENjEkshRFaTdhiR2G2r9rWqvkcm7+ZLp0qScuVL5Gzq6+ZpF9GRndayjHrlDXpf7LFwbn4KeGpGYsw023VieuVQA/yrzxV3RhJgrZXbIB0PHOK3v2Qri6s/Cd94buSGTSdVu7CFh/EivvU/k+PwFdmWyUZ/NfqceYRco/L/I94ooor6M8EKKKKACkddyMvqCKWigD5e+IQ/sb48GG7XZ/bGjpHbuehkt5H3J9cOD+Bqr400ttc8Iavo8f+svLOSJP94r8v64rtP2s/D0OreFI9a0u8t4dd0OYahZFpAu50Hzx5Jx86cY9QK4vwdr9n4n8NWWuWLfurmPLL3jccMh9wcivmMVTdOSlHo7fdt+H5M+iw1RVIOEuv9Mb4K1SLWvCunahCpTfAFdD1jdflZT7hgR+FbFcXbSDwr49lsZSU0nxHIZ7ZjwkN4B+8j9t4G4e+6u0rkqxs7rZnVSk3Gz3QVTt7WLWPHugaLM8XkwGTVJo3PMvk4WNQO/zuG9tlXK4/wCIt7b6ZqfhjUoL6G21i21m2W1TeBJNFK4jlQDqVKtkj/Zp0FzTSFXdoXPrzTIUgsIY42DKFB3DvnvVms7w25bSIs5+XKjP1rRr6yg06UWl0R8xWTVSSfcKKKK1MwooooAK8C/aW1+4mvNJ8HWaqLrWrsDzmXIt4Ldlldx/tbgoHoTXvtfIX7UWvyt8VtC0/wAH3qDXdOguJ7lpow8CW8u3Cv33MUGMYOOe9cOO1UV6v7lp+J0UKtOjGVSo7JL9dfwOoorzS2+Kq6WiJ400S40rnb9ttv39sx/D5l+mDWzB8UfAMyhl8S2gycAOGU/kRXz31ar0jf01/I96jjcPWjzU5pr1Oq1O+tdM0251G+kEVtbRNLK57Koya5/4c2V0NNudf1KJotS1ub7XNG3WFMYii/4CgH4k1xfjjxfaeItettH021n1bQ9NuEm1ZbZ1DzuOY41DEblBAJx14Fa+p/FIRgQ6V4P8QXl23RJoBBGv+85J/wA9609hNQ5UtXv5L+tfuOeWY4X2j5qi93zNPxnHN4p8X6D8ObHcwvplvdWZOsVnEwbB9N7AKK+u9Fs1sdNht1UKQvIA718LeCNY8feFfFOpeKrf/hH77UNVKNcR3KygxKv3Yo5AThR/u84r6i+Cfxah8eW09re2Lafq9lIsN7aswYxswyrAjhkYdDx9K9LBTpU3a/8Aw73/AER5Lx9LHtqjK73t1sv6/E9Tooor2TnCiiigAooooA8v/aM/sf8A4V9rD6pci1SOyaXzsZKSKQ0RA7tvC4HevMtMmkudNtbiaNopZYUd0YcqSASDWt+2RcLY+HdKv7+Od9MttdtJr1YRuZolV8cZ5/ebOK5zw34l0LxJai50XU7e8U9VVsOnsynkH6ivmsfFuTlbq/0PoME0ko36I1aKKwPHniJfDWgm6jVJb+4kW2sIGOBLO3Cg/wCyOpPoK8+MXJqKO6UlFNsoQN/bfxOe4jCtZ+HrZ7cSD+K6m2l1H+6iqD7tWr4316Hwz4Wv9alAZoIyIY+8kp4RB9WIpPCWjxeGfDUVrcXCtLlp725kbAlmc7pHJPqxNcBqvjXwjrXxZ0az1rV0h8L6JJ9rknWKSSK7vF+4u5VICoeSSQM5rrp0/a1LJXjH9P8AM5alRUYXk7Sl/X4H1T+z34duPDvw10exvBi6htESUekh+Zx/30xH4V6LXO+B/E3hvxDo1vceH9Utb22IwrwyBwT35FdFX0eGSVNWd/8APqeDXb53df8ADBRRRW5iFFFFABXLfEy80qz8N3E2sPHHZRwySXDyfdWEKd+fwrqa8a/a7Rj8HdeYyRqn2VCQ8gTcFmRmXJ7soIA7k4rlxivSce9l+J0YV2qJ9rv8DzPwDI83g/TpGinijMX7hZ/9Z5WT5Zb327a3K4rwh8SPC2sRQ2bTNo16EUCyvx5TAY42k8MPoa7UcgMvIIyCOhr5itGSm+ZWPoqE4SguR3QVyOssdc+IGm6PCQ1rov8AxMb49vOZSsCfXBZ/y9a1fGviKy8K+G7rWr4grCuIos4M0h+6g+p/IZNY/gCTTNM8NtqWoa3pk9/qLm91C6W4Ta0jc7Qc/dUYUD0FVTi1Fz+SFUalJQv5s6XXdUtNF0a81a+cJbWkLSyH1AHT6np+Nd5+yrot9a+AYtZ1aMx3+rTS6lMhGNjTtuVfYhNg/Ovmz4g+NNG8Sa5pOkW8Wo6r4WtrtZ9Zn063MomK8pCOQCuRkkH88V9XfCP4o+CPFdj9h0O+2T2yjzbaWJopYweAWRgCB2z0969HBUlTadTTr/kv1+483F4mNVyhTd2tP8/69T0qigUV7x5AUUUUAFcz8SdR1DTPC15eabAZ54reWRIhn94yoSq8epFdNUV3BHc27wyjKsPy96yrQc6bitzSjNQmpNH5+2trH4wtIPEXiiaXWr+9QSyG5kYxxE9Y0jztVV6Yxninp4el0+8N54X1m88PO2PMitQDBIcYyYm+XP4V7h8RfgDqset3WteBdTgsftTmWfT7mIvau5OSy7fmiJ74BHtXGH4V/F7zPL/srw1nP+s+2zbceuPLzXg1KdeMnZ6dn+VtvuPDrZfmccQ6tGfN2d/0Z5x45m1KXSoY9c8Q6pqszTKbG0tkjgL3AHysNq5+XrknArpLXxT8RItMso3i8Pz3KxYuHlMgJbseBjp196l8UfDD4ieG9RsfE+uWtpq8EEMkMltpMcjvahsHzQrAFxwQcDIB6Vjf8JP4fDFJNWtoZF+9HM3lup9CrYINRPnSUVHm+Qq+LzfAtXbbe73Xp2IPEnif4meRvuryws9OB/0iTSYS9xGnqN45A745rPu9Bgh08eJNDvbi4123K31rqU8xmkdl+YcnjBGeMVpXHjDwxbqS+tWjEfwo+9j9AOtaPhrw34u+IUy6T4a0a60nRpT5dxq15AYgEPUQxnlmI9sfSnCVbT3eW3yX/BMoYnNMfUitbp+i+Z9dfA/xZ/wmXw60jWzCImubWOVkHRWI+YfgwIruK5z4deF7Pwj4WstFsozHDawpDGpOSFUYGT3Pcn1NdHXv4dNU1f8ApdPwPo67TqO39dwooorYyCiiigCO6RpLWWNOGZCo+pFfEPxXs5fCnxr1u51xWhg1/wAqSwvJBhG2LtaEnorKex6gj2r7irm/HPgnw/4y0qXTdc022u7eX78cse5SfX1BHYgg+9cWLw7qrT0/r7hVaUMRQlQqOyfX0Pil9GguNZOqXrm6ZFC20TgGOAdyB3Y+prQ8mH/njF/3wK9S1b9l9bN2PhTxfrelwgfLbu6XUS89AJOR9B+dZ9t+zv4yD4uPH1y0ef8AlnpUYbH1JxmvHqYOrffbyf6Jo8GfD2Kk1y1ItetvwPGPHMcWmJF4otlEd9ayoj7etzGzAGMj+I85HfirsPi7w3Lx/bFtE/eOZvLYfUNgivpXwJ8AdF0bVbfV9Xu7zWdQt23QzX8issTf3kiQBA2O5ya9MuvBfhu6/wCPrTLeY+skSN/MVtDATqQSktvl8tn+h1RyGn7KMa9T3l2107HxCPEmnXMotdH87Wr1ziO10+MzOx9DjhfqSBX0Z+zR8ONR8Pw33iPxBGsWrarIks0KNuW3RBiOIHuQOWPqa9a07wvoenjFpp8MK4xtRAo/TFbCqqqFUAAdAK68Pl6pu7/z/wAjtwWBoYG8qTbk9Lvt5C0UUV6h0BRRRQAUUUUAfHf7TWo3uvfGfR9FvpGXTdOsW1GKE/dmmL7AffaB+H4mvMfFWiJqGqQxaZp4tL5gJJNVjJiMCg8YKkF3PYHgda+tvj18Ibbx7bQ39jdyabrVkWezvYV3NGW+8rD+ND3Hbt3r5z1bw38T/Dcht9Z8FXGrRoSPtmjOJQ4H8RjOGX8cV4FaFaE1Jbr5fPz9PvPPzTCYqddYnDaq1rLoZFrp/ia3i8uP4ga+3HV/Lc/+PAmsvxla36XMGvardSeILK1gENzb3iKxjj4zLGFAG7ueMkDrW1DqOqSyeUPBvisScfKdMfv09q3dN8EePfF0TafbeG7nQ7S5UxzXmq7UZEYYbZCCWc4JxnA9654yrKS5rW+X6HBTjnFeShNScet9jlJfCfh2/giZoJprcgMkf2yUxkHnpuxW3aWtta2qWltbxw26DCRooCgfSvULf9mO8s7SKHSfHGu20KIqrFPHBMAB2+YZH07VZsv2abu4kCa5421m6tj9+GARWwYehZAW/KtJYStPRybXoyquR4ypK06yaXeVzj/2cLS/m+LWqy6B+70hbJY9Q8riJ7zflMY43hM5I7Yz2r7DHQVzXgDwVoPgrRYdK0OxhtYIhhUjHAJ6nJ5JPdjya6WvYwlB0k3LfT8D3oxVKjCinfl6hRRRXWIKKKKACvlj9s+4u7zW/CWjXbMmjz6jI04JwskkaZiQ/Ukn3r6nrj/ip4A0Xx/4cn0jV7fzY5ACCp2urj7rq38LDsfwPFc2KhKUU49P8v03LilKEoXtzK1+x8X+LrGfVLOPT4bG1n85trz3MYdbdO7AHq3oPxqnpvgyysIVjt9Y16PAwTHqDoD+A6V6Dr/wc+KfhWRotIex8UaerARC6l+zXar6Fj8jfXOT6VgDSPiQsnly/DPVw3qlzEy/nmvB5a1NckJK3rb8z5r+zc0wy5KKdu6e5z2t+HrprezudP1O+nvtO3PbrfXDTpLn7ysG6Z6ZGMU7S9N8NeINLg1NtDsSZhudWgXKuDhgcdSCCK7zRvh38TdbkEP9i2fh9G63F3dLPIo9Viizk/7xAr0LS/2WfC0OmQLHqWvWd1s/fTQ6k0Zmc9XZMFQSecCtKcKtVWvr5a/ezohlOOqwcsRLll0bevpoeQWsENrAsFrDHBEvCpGoVR9AKv8AwusbvxF8ZNFn0JyV0bzW1O6iPyhHXatuSPvFmwdvYDNetwfsxeHWkA1DX/EN9Dn5oZNTYIw9CFUE/mK9b8CeCPD3gzS49O0LTrezgjyVSJMAE9T6knuSSTWtDL5813/Vzoy/KFg66r1Kl2tkv1Zv2MbQ2cMLnLIgUn3xU1FFe6kkrI9Nu7uFFFFMQUUUUAFFFFAEVzbQXKBZ4lcDpnqPoa57VfAvhzU2DXum2tx/13gSTn/gQrpqKynQp1HeUbmkK1SCtFnJaX8OfCGmyeZZ6Hp9uwGAYbSOMj8lrprWztbYfuIUQ9M4yfzqeiiFCnB3jHUJVpyVmwooorUzCiiigAooooAKKKKACiiigAooooAKKKKACiiigAooooAKKKKACo5YIZsebDHJjpuUGpKKTSe402til/ZWn/8APuP++j/jViC2t4B+5hjT3C8/nUtFSqcE7pIp1JtWbCiiirICiiigAooooAKKKKACiiigAIBHIzULWlqzFmtoST1JQc1NRSaTGm1sNjjjjG2ONEHooxTqKKYgooooAKKKKACiiigD/9k="/>
          <p:cNvSpPr>
            <a:spLocks noChangeAspect="1" noChangeArrowheads="1"/>
          </p:cNvSpPr>
          <p:nvPr/>
        </p:nvSpPr>
        <p:spPr bwMode="auto">
          <a:xfrm>
            <a:off x="1948874" y="2825240"/>
            <a:ext cx="2186897" cy="2186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5" t="11536" r="6752" b="10603"/>
          <a:stretch/>
        </p:blipFill>
        <p:spPr bwMode="auto">
          <a:xfrm>
            <a:off x="521980" y="3821958"/>
            <a:ext cx="6461915" cy="27693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2700B316-4C80-9A87-0D86-AE524E8A2EB1}"/>
              </a:ext>
            </a:extLst>
          </p:cNvPr>
          <p:cNvSpPr txBox="1"/>
          <p:nvPr/>
        </p:nvSpPr>
        <p:spPr>
          <a:xfrm>
            <a:off x="7424929" y="524256"/>
            <a:ext cx="4498848" cy="830997"/>
          </a:xfrm>
          <a:prstGeom prst="rect">
            <a:avLst/>
          </a:prstGeom>
          <a:noFill/>
        </p:spPr>
        <p:txBody>
          <a:bodyPr wrap="square" rtlCol="0">
            <a:spAutoFit/>
          </a:bodyPr>
          <a:lstStyle/>
          <a:p>
            <a:pPr eaLnBrk="0" fontAlgn="base" hangingPunct="0">
              <a:spcBef>
                <a:spcPct val="0"/>
              </a:spcBef>
              <a:spcAft>
                <a:spcPct val="0"/>
              </a:spcAft>
            </a:pPr>
            <a:r>
              <a:rPr lang="nl-NL" sz="2400" b="1" dirty="0">
                <a:ea typeface="Tahoma" panose="020B0604030504040204" pitchFamily="34" charset="0"/>
                <a:cs typeface="Tahoma" panose="020B0604030504040204" pitchFamily="34" charset="0"/>
              </a:rPr>
              <a:t>Wie kan als eerste het juiste antwoord geven?</a:t>
            </a:r>
          </a:p>
        </p:txBody>
      </p:sp>
    </p:spTree>
    <p:extLst>
      <p:ext uri="{BB962C8B-B14F-4D97-AF65-F5344CB8AC3E}">
        <p14:creationId xmlns:p14="http://schemas.microsoft.com/office/powerpoint/2010/main" val="325279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84048"/>
            <a:ext cx="5580677" cy="689713"/>
          </a:xfrm>
        </p:spPr>
        <p:txBody>
          <a:bodyPr>
            <a:noAutofit/>
          </a:bodyPr>
          <a:lstStyle/>
          <a:p>
            <a:r>
              <a:rPr lang="nl-NL" sz="5400" dirty="0"/>
              <a:t>VWO+</a:t>
            </a:r>
          </a:p>
        </p:txBody>
      </p:sp>
      <p:sp>
        <p:nvSpPr>
          <p:cNvPr id="3" name="Tijdelijke aanduiding voor tekst 2"/>
          <p:cNvSpPr>
            <a:spLocks noGrp="1"/>
          </p:cNvSpPr>
          <p:nvPr>
            <p:ph type="body" sz="half" idx="2"/>
          </p:nvPr>
        </p:nvSpPr>
        <p:spPr>
          <a:xfrm>
            <a:off x="839788" y="1466850"/>
            <a:ext cx="5580677" cy="5007102"/>
          </a:xfrm>
        </p:spPr>
        <p:txBody>
          <a:bodyPr>
            <a:normAutofit lnSpcReduction="10000"/>
          </a:bodyPr>
          <a:lstStyle/>
          <a:p>
            <a:r>
              <a:rPr lang="nl-NL" sz="2400" dirty="0"/>
              <a:t>Toelatingstest onder regie van het CBO (intelligentie, motivatie en zelfbeeld)</a:t>
            </a:r>
          </a:p>
          <a:p>
            <a:endParaRPr lang="nl-NL" sz="2400" dirty="0"/>
          </a:p>
          <a:p>
            <a:r>
              <a:rPr lang="nl-NL" sz="2400" dirty="0"/>
              <a:t>VTO</a:t>
            </a:r>
          </a:p>
          <a:p>
            <a:endParaRPr lang="nl-NL" sz="2400" dirty="0"/>
          </a:p>
          <a:p>
            <a:r>
              <a:rPr lang="nl-NL" sz="2400" dirty="0"/>
              <a:t>Wekelijkse projectochtend (individuele projecten en trajecten)</a:t>
            </a:r>
          </a:p>
          <a:p>
            <a:endParaRPr lang="nl-NL" sz="2400" dirty="0"/>
          </a:p>
          <a:p>
            <a:r>
              <a:rPr lang="nl-NL" sz="2400" dirty="0"/>
              <a:t>Meer in minder tijd, hoog tempo</a:t>
            </a:r>
          </a:p>
          <a:p>
            <a:endParaRPr lang="nl-NL" sz="2400" dirty="0"/>
          </a:p>
          <a:p>
            <a:r>
              <a:rPr lang="nl-NL" sz="2400" dirty="0"/>
              <a:t>Talentbegeleider</a:t>
            </a:r>
          </a:p>
          <a:p>
            <a:endParaRPr lang="nl-NL" dirty="0"/>
          </a:p>
        </p:txBody>
      </p:sp>
      <p:sp>
        <p:nvSpPr>
          <p:cNvPr id="5" name="Tekstvak 4">
            <a:extLst>
              <a:ext uri="{FF2B5EF4-FFF2-40B4-BE49-F238E27FC236}">
                <a16:creationId xmlns:a16="http://schemas.microsoft.com/office/drawing/2014/main" id="{8306E120-DFA5-49EF-ECBB-01DB5D555F32}"/>
              </a:ext>
            </a:extLst>
          </p:cNvPr>
          <p:cNvSpPr txBox="1"/>
          <p:nvPr/>
        </p:nvSpPr>
        <p:spPr>
          <a:xfrm>
            <a:off x="8266176" y="1118183"/>
            <a:ext cx="3299301" cy="1292662"/>
          </a:xfrm>
          <a:prstGeom prst="rect">
            <a:avLst/>
          </a:prstGeom>
          <a:noFill/>
        </p:spPr>
        <p:txBody>
          <a:bodyPr wrap="none" rtlCol="0">
            <a:spAutoFit/>
          </a:bodyPr>
          <a:lstStyle/>
          <a:p>
            <a:r>
              <a:rPr lang="nl-NL" sz="2600" b="1" i="1" dirty="0"/>
              <a:t>De toelatingstest …</a:t>
            </a:r>
          </a:p>
          <a:p>
            <a:endParaRPr lang="nl-NL" sz="2600" b="1" i="1" dirty="0"/>
          </a:p>
          <a:p>
            <a:r>
              <a:rPr lang="nl-NL" sz="2600" b="1" i="1" dirty="0"/>
              <a:t>Hoe ziet dat er uit?</a:t>
            </a:r>
          </a:p>
        </p:txBody>
      </p:sp>
    </p:spTree>
    <p:extLst>
      <p:ext uri="{BB962C8B-B14F-4D97-AF65-F5344CB8AC3E}">
        <p14:creationId xmlns:p14="http://schemas.microsoft.com/office/powerpoint/2010/main" val="394205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TTO</a:t>
            </a:r>
          </a:p>
        </p:txBody>
      </p:sp>
      <p:sp>
        <p:nvSpPr>
          <p:cNvPr id="4" name="Tijdelijke aanduiding voor tekst 3"/>
          <p:cNvSpPr>
            <a:spLocks noGrp="1"/>
          </p:cNvSpPr>
          <p:nvPr>
            <p:ph type="body" sz="quarter" idx="16"/>
          </p:nvPr>
        </p:nvSpPr>
        <p:spPr>
          <a:xfrm>
            <a:off x="3242420" y="4821831"/>
            <a:ext cx="4244119" cy="1350341"/>
          </a:xfrm>
        </p:spPr>
        <p:txBody>
          <a:bodyPr>
            <a:normAutofit lnSpcReduction="10000"/>
          </a:bodyPr>
          <a:lstStyle/>
          <a:p>
            <a:pPr marL="514350" indent="-514350">
              <a:buAutoNum type="arabicPeriod"/>
            </a:pPr>
            <a:r>
              <a:rPr lang="nl-NL" dirty="0">
                <a:solidFill>
                  <a:srgbClr val="0070C0"/>
                </a:solidFill>
              </a:rPr>
              <a:t>Taalvaardigheid</a:t>
            </a:r>
          </a:p>
          <a:p>
            <a:pPr marL="514350" indent="-514350">
              <a:buAutoNum type="arabicPeriod"/>
            </a:pPr>
            <a:r>
              <a:rPr lang="nl-NL" dirty="0">
                <a:solidFill>
                  <a:srgbClr val="0070C0"/>
                </a:solidFill>
              </a:rPr>
              <a:t>Wereldburgerschap</a:t>
            </a:r>
          </a:p>
          <a:p>
            <a:pPr marL="514350" indent="-514350">
              <a:buAutoNum type="arabicPeriod"/>
            </a:pPr>
            <a:r>
              <a:rPr lang="nl-NL" dirty="0">
                <a:solidFill>
                  <a:srgbClr val="0070C0"/>
                </a:solidFill>
              </a:rPr>
              <a:t>Persoonsontwikkeling</a:t>
            </a:r>
          </a:p>
        </p:txBody>
      </p:sp>
      <p:sp>
        <p:nvSpPr>
          <p:cNvPr id="5" name="Tekstvak 4">
            <a:extLst>
              <a:ext uri="{FF2B5EF4-FFF2-40B4-BE49-F238E27FC236}">
                <a16:creationId xmlns:a16="http://schemas.microsoft.com/office/drawing/2014/main" id="{581090DA-05E0-F9A6-EF7A-23AC13C00E6A}"/>
              </a:ext>
            </a:extLst>
          </p:cNvPr>
          <p:cNvSpPr txBox="1"/>
          <p:nvPr/>
        </p:nvSpPr>
        <p:spPr>
          <a:xfrm>
            <a:off x="6876288" y="2454687"/>
            <a:ext cx="5047488" cy="1692771"/>
          </a:xfrm>
          <a:prstGeom prst="rect">
            <a:avLst/>
          </a:prstGeom>
          <a:noFill/>
        </p:spPr>
        <p:txBody>
          <a:bodyPr wrap="square" rtlCol="0">
            <a:spAutoFit/>
          </a:bodyPr>
          <a:lstStyle/>
          <a:p>
            <a:r>
              <a:rPr lang="nl-NL" sz="2600" b="1" i="1" dirty="0"/>
              <a:t>Engels werkt overal in door …</a:t>
            </a:r>
          </a:p>
          <a:p>
            <a:endParaRPr lang="nl-NL" sz="2600" b="1" i="1" dirty="0"/>
          </a:p>
          <a:p>
            <a:r>
              <a:rPr lang="nl-NL" sz="2600" b="1" i="1" dirty="0"/>
              <a:t>Een voorbeeld, hoe leer je elkaar kennen?</a:t>
            </a:r>
          </a:p>
        </p:txBody>
      </p:sp>
    </p:spTree>
    <p:extLst>
      <p:ext uri="{BB962C8B-B14F-4D97-AF65-F5344CB8AC3E}">
        <p14:creationId xmlns:p14="http://schemas.microsoft.com/office/powerpoint/2010/main" val="381830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Gymnasium</a:t>
            </a:r>
          </a:p>
        </p:txBody>
      </p:sp>
      <p:sp>
        <p:nvSpPr>
          <p:cNvPr id="4" name="Tijdelijke aanduiding voor tekst 3"/>
          <p:cNvSpPr>
            <a:spLocks noGrp="1"/>
          </p:cNvSpPr>
          <p:nvPr>
            <p:ph type="body" sz="quarter" idx="16"/>
          </p:nvPr>
        </p:nvSpPr>
        <p:spPr/>
        <p:txBody>
          <a:bodyPr/>
          <a:lstStyle/>
          <a:p>
            <a:pPr marL="0" indent="0">
              <a:buNone/>
            </a:pPr>
            <a:r>
              <a:rPr lang="nl-NL" dirty="0"/>
              <a:t>Het vak:</a:t>
            </a:r>
          </a:p>
          <a:p>
            <a:r>
              <a:rPr lang="nl-NL" dirty="0"/>
              <a:t>Latijn en Grieks</a:t>
            </a:r>
          </a:p>
          <a:p>
            <a:r>
              <a:rPr lang="nl-NL" dirty="0"/>
              <a:t>Klassiek Culturele Vorming</a:t>
            </a:r>
          </a:p>
          <a:p>
            <a:r>
              <a:rPr lang="nl-NL" dirty="0"/>
              <a:t>De oudheid in onze tijd</a:t>
            </a:r>
          </a:p>
          <a:p>
            <a:r>
              <a:rPr lang="nl-NL" dirty="0"/>
              <a:t>Hoe zit taal in elkaar?</a:t>
            </a:r>
          </a:p>
          <a:p>
            <a:pPr marL="0" indent="0">
              <a:buNone/>
            </a:pPr>
            <a:endParaRPr lang="nl-NL" dirty="0"/>
          </a:p>
          <a:p>
            <a:endParaRPr lang="nl-NL" dirty="0"/>
          </a:p>
        </p:txBody>
      </p:sp>
      <p:sp>
        <p:nvSpPr>
          <p:cNvPr id="7" name="Tijdelijke aanduiding voor tekst 3">
            <a:extLst>
              <a:ext uri="{FF2B5EF4-FFF2-40B4-BE49-F238E27FC236}">
                <a16:creationId xmlns:a16="http://schemas.microsoft.com/office/drawing/2014/main" id="{4DBABC66-4C74-3240-DA80-AD1EB9890246}"/>
              </a:ext>
            </a:extLst>
          </p:cNvPr>
          <p:cNvSpPr txBox="1">
            <a:spLocks/>
          </p:cNvSpPr>
          <p:nvPr/>
        </p:nvSpPr>
        <p:spPr>
          <a:xfrm>
            <a:off x="2412341" y="3624945"/>
            <a:ext cx="4877380" cy="303188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160000"/>
              <a:buFontTx/>
              <a:buBlip>
                <a:blip r:embed="rId3">
                  <a:extLst>
                    <a:ext uri="{96DAC541-7B7A-43D3-8B79-37D633B846F1}">
                      <asvg:svgBlip xmlns:asvg="http://schemas.microsoft.com/office/drawing/2016/SVG/main" r:embed="rId4"/>
                    </a:ext>
                  </a:extLst>
                </a:blip>
              </a:buBlip>
              <a:defRPr sz="2600" b="1"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SzPct val="160000"/>
              <a:buFontTx/>
              <a:buNone/>
              <a:defRPr sz="21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SzPct val="160000"/>
              <a:buFontTx/>
              <a:buNone/>
              <a:defRPr sz="16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t>De leerling:</a:t>
            </a:r>
          </a:p>
          <a:p>
            <a:r>
              <a:rPr lang="nl-NL" dirty="0"/>
              <a:t>Leergierig</a:t>
            </a:r>
          </a:p>
          <a:p>
            <a:r>
              <a:rPr lang="nl-NL" dirty="0"/>
              <a:t>Nieuwsgierig</a:t>
            </a:r>
          </a:p>
          <a:p>
            <a:r>
              <a:rPr lang="nl-NL" dirty="0"/>
              <a:t>Houdt van uitdaging</a:t>
            </a:r>
          </a:p>
          <a:p>
            <a:r>
              <a:rPr lang="nl-NL" dirty="0"/>
              <a:t>Interesse in taal</a:t>
            </a:r>
          </a:p>
          <a:p>
            <a:r>
              <a:rPr lang="nl-NL" dirty="0"/>
              <a:t>Interesse in andere talen</a:t>
            </a:r>
          </a:p>
          <a:p>
            <a:pPr marL="0" indent="0">
              <a:buFontTx/>
              <a:buNone/>
            </a:pPr>
            <a:endParaRPr lang="nl-NL" dirty="0"/>
          </a:p>
          <a:p>
            <a:endParaRPr lang="nl-NL" dirty="0"/>
          </a:p>
        </p:txBody>
      </p:sp>
    </p:spTree>
    <p:extLst>
      <p:ext uri="{BB962C8B-B14F-4D97-AF65-F5344CB8AC3E}">
        <p14:creationId xmlns:p14="http://schemas.microsoft.com/office/powerpoint/2010/main" val="254120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8AD30B7-D3E0-4FE1-83A3-8981054CF257}"/>
              </a:ext>
            </a:extLst>
          </p:cNvPr>
          <p:cNvSpPr/>
          <p:nvPr/>
        </p:nvSpPr>
        <p:spPr>
          <a:xfrm>
            <a:off x="3810000" y="2011689"/>
            <a:ext cx="4572000" cy="2834622"/>
          </a:xfrm>
          <a:prstGeom prst="rect">
            <a:avLst/>
          </a:prstGeom>
        </p:spPr>
        <p:txBody>
          <a:bodyPr>
            <a:spAutoFit/>
          </a:bodyPr>
          <a:lstStyle/>
          <a:p>
            <a:pPr>
              <a:lnSpc>
                <a:spcPct val="115000"/>
              </a:lnSpc>
            </a:pPr>
            <a:r>
              <a:rPr lang="nl-NL" b="1" dirty="0">
                <a:latin typeface="Arial" panose="020B0604020202020204" pitchFamily="34" charset="0"/>
                <a:ea typeface="Calibri" panose="020F0502020204030204" pitchFamily="34" charset="0"/>
                <a:cs typeface="Times New Roman" panose="02020603050405020304" pitchFamily="18" charset="0"/>
              </a:rPr>
              <a:t>Identiteit</a:t>
            </a:r>
            <a:br>
              <a:rPr lang="nl-NL" b="1" dirty="0">
                <a:latin typeface="Arial" panose="020B0604020202020204" pitchFamily="34" charset="0"/>
                <a:ea typeface="Calibri" panose="020F0502020204030204" pitchFamily="34" charset="0"/>
                <a:cs typeface="Times New Roman" panose="02020603050405020304" pitchFamily="18" charset="0"/>
              </a:rPr>
            </a:br>
            <a:r>
              <a:rPr lang="nl-NL" dirty="0">
                <a:latin typeface="Arial" panose="020B0604020202020204" pitchFamily="34" charset="0"/>
                <a:ea typeface="Calibri" panose="020F0502020204030204" pitchFamily="34" charset="0"/>
                <a:cs typeface="Times New Roman" panose="02020603050405020304" pitchFamily="18" charset="0"/>
              </a:rPr>
              <a:t>thuis voelen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l-NL" dirty="0">
                <a:latin typeface="Arial" panose="020B0604020202020204" pitchFamily="34" charset="0"/>
                <a:ea typeface="Calibri" panose="020F0502020204030204" pitchFamily="34" charset="0"/>
                <a:cs typeface="Times New Roman" panose="02020603050405020304" pitchFamily="18" charset="0"/>
              </a:rPr>
              <a:t>Omgang met elkaar</a:t>
            </a:r>
            <a:br>
              <a:rPr lang="nl-NL" dirty="0">
                <a:latin typeface="Arial" panose="020B0604020202020204" pitchFamily="34" charset="0"/>
                <a:ea typeface="Calibri" panose="020F0502020204030204" pitchFamily="34" charset="0"/>
                <a:cs typeface="Times New Roman" panose="02020603050405020304" pitchFamily="18" charset="0"/>
              </a:rPr>
            </a:br>
            <a:r>
              <a:rPr lang="nl-NL" dirty="0">
                <a:latin typeface="Arial" panose="020B0604020202020204" pitchFamily="34" charset="0"/>
                <a:ea typeface="Calibri" panose="020F0502020204030204" pitchFamily="34" charset="0"/>
                <a:cs typeface="Times New Roman" panose="02020603050405020304" pitchFamily="18" charset="0"/>
              </a:rPr>
              <a:t>dag- en weekopeningen</a:t>
            </a:r>
            <a:br>
              <a:rPr lang="nl-NL" dirty="0">
                <a:latin typeface="Arial" panose="020B0604020202020204" pitchFamily="34" charset="0"/>
                <a:ea typeface="Calibri" panose="020F0502020204030204" pitchFamily="34" charset="0"/>
                <a:cs typeface="Times New Roman" panose="02020603050405020304" pitchFamily="18" charset="0"/>
              </a:rPr>
            </a:br>
            <a:r>
              <a:rPr lang="nl-NL" dirty="0">
                <a:latin typeface="Arial" panose="020B0604020202020204" pitchFamily="34" charset="0"/>
                <a:ea typeface="Calibri" panose="020F0502020204030204" pitchFamily="34" charset="0"/>
                <a:cs typeface="Times New Roman" panose="02020603050405020304" pitchFamily="18" charset="0"/>
              </a:rPr>
              <a:t>geloof </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l-NL" dirty="0">
                <a:latin typeface="Arial" panose="020B0604020202020204" pitchFamily="34" charset="0"/>
                <a:ea typeface="Calibri" panose="020F0502020204030204" pitchFamily="34" charset="0"/>
                <a:cs typeface="Times New Roman" panose="02020603050405020304" pitchFamily="18" charset="0"/>
              </a:rPr>
              <a:t>Bijbel </a:t>
            </a:r>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Arial" panose="020B0604020202020204" pitchFamily="34" charset="0"/>
                <a:ea typeface="Calibri" panose="020F0502020204030204" pitchFamily="34" charset="0"/>
              </a:rPr>
              <a:t>christelijke school op reformatorische grondslag</a:t>
            </a:r>
            <a:br>
              <a:rPr lang="nl-NL" dirty="0">
                <a:latin typeface="Arial" panose="020B0604020202020204" pitchFamily="34" charset="0"/>
                <a:ea typeface="Calibri" panose="020F0502020204030204" pitchFamily="34" charset="0"/>
              </a:rPr>
            </a:br>
            <a:endParaRPr lang="nl-NL" dirty="0"/>
          </a:p>
        </p:txBody>
      </p:sp>
      <p:pic>
        <p:nvPicPr>
          <p:cNvPr id="4" name="Graphic 3">
            <a:extLst>
              <a:ext uri="{FF2B5EF4-FFF2-40B4-BE49-F238E27FC236}">
                <a16:creationId xmlns:a16="http://schemas.microsoft.com/office/drawing/2014/main" id="{D7312970-D905-4389-A74F-89B90CF3F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1043"/>
            <a:ext cx="12192000" cy="6858000"/>
          </a:xfrm>
          <a:prstGeom prst="rect">
            <a:avLst/>
          </a:prstGeom>
        </p:spPr>
      </p:pic>
      <p:sp>
        <p:nvSpPr>
          <p:cNvPr id="5" name="Rechthoek 4">
            <a:extLst>
              <a:ext uri="{FF2B5EF4-FFF2-40B4-BE49-F238E27FC236}">
                <a16:creationId xmlns:a16="http://schemas.microsoft.com/office/drawing/2014/main" id="{063DAC0E-3C06-483F-AC06-FE907E456313}"/>
              </a:ext>
            </a:extLst>
          </p:cNvPr>
          <p:cNvSpPr/>
          <p:nvPr/>
        </p:nvSpPr>
        <p:spPr>
          <a:xfrm>
            <a:off x="0" y="2042951"/>
            <a:ext cx="12192000" cy="2746906"/>
          </a:xfrm>
          <a:prstGeom prst="rect">
            <a:avLst/>
          </a:prstGeom>
        </p:spPr>
        <p:txBody>
          <a:bodyPr wrap="square">
            <a:spAutoFit/>
          </a:bodyPr>
          <a:lstStyle/>
          <a:p>
            <a:pPr algn="ctr">
              <a:lnSpc>
                <a:spcPct val="115000"/>
              </a:lnSpc>
            </a:pPr>
            <a:r>
              <a:rPr lang="nl-NL" sz="5400" dirty="0">
                <a:solidFill>
                  <a:schemeClr val="bg1"/>
                </a:solidFill>
                <a:latin typeface="Museo Sans 900" panose="02000000000000000000" pitchFamily="50" charset="0"/>
                <a:ea typeface="Calibri" panose="020F0502020204030204" pitchFamily="34" charset="0"/>
                <a:cs typeface="Times New Roman" panose="02020603050405020304" pitchFamily="18" charset="0"/>
              </a:rPr>
              <a:t>Filosofie en politiek</a:t>
            </a:r>
          </a:p>
          <a:p>
            <a:pPr algn="ctr">
              <a:lnSpc>
                <a:spcPct val="115000"/>
              </a:lnSpc>
            </a:pPr>
            <a:r>
              <a:rPr lang="nl-NL" sz="2800" i="1" dirty="0">
                <a:solidFill>
                  <a:schemeClr val="bg1"/>
                </a:solidFill>
                <a:latin typeface="Museo Sans 500" panose="02000000000000000000" pitchFamily="50" charset="0"/>
              </a:rPr>
              <a:t>“Denken, is het spreken van de ziel met zichzelf”</a:t>
            </a:r>
          </a:p>
          <a:p>
            <a:pPr algn="ctr">
              <a:lnSpc>
                <a:spcPct val="115000"/>
              </a:lnSpc>
            </a:pPr>
            <a:endParaRPr lang="nl-NL" sz="1200" i="1" dirty="0">
              <a:solidFill>
                <a:schemeClr val="bg1"/>
              </a:solidFill>
              <a:latin typeface="Museo Sans 500" panose="02000000000000000000" pitchFamily="50" charset="0"/>
            </a:endParaRPr>
          </a:p>
          <a:p>
            <a:pPr algn="ctr">
              <a:lnSpc>
                <a:spcPct val="115000"/>
              </a:lnSpc>
            </a:pPr>
            <a:r>
              <a:rPr lang="nl-NL" sz="2800" i="1" dirty="0">
                <a:solidFill>
                  <a:schemeClr val="bg1"/>
                </a:solidFill>
                <a:latin typeface="Museo Sans 500" panose="02000000000000000000" pitchFamily="50" charset="0"/>
              </a:rPr>
              <a:t>“De wijze spreekt omdat hij iets te zeggen heeft,</a:t>
            </a:r>
          </a:p>
          <a:p>
            <a:pPr algn="ctr">
              <a:lnSpc>
                <a:spcPct val="115000"/>
              </a:lnSpc>
            </a:pPr>
            <a:r>
              <a:rPr lang="nl-NL" sz="2800" i="1" dirty="0">
                <a:solidFill>
                  <a:schemeClr val="bg1"/>
                </a:solidFill>
                <a:latin typeface="Museo Sans 500" panose="02000000000000000000" pitchFamily="50" charset="0"/>
              </a:rPr>
              <a:t>De domme spreekt alleen om iets te zeggen te hebben”</a:t>
            </a:r>
            <a:r>
              <a:rPr lang="nl-NL" sz="2800" dirty="0">
                <a:solidFill>
                  <a:schemeClr val="bg1"/>
                </a:solidFill>
                <a:latin typeface="Museo Sans 500" panose="02000000000000000000" pitchFamily="50" charset="0"/>
              </a:rPr>
              <a:t>- Plato</a:t>
            </a:r>
            <a:endParaRPr lang="nl-NL" sz="2400" dirty="0">
              <a:solidFill>
                <a:schemeClr val="bg1"/>
              </a:solidFill>
              <a:latin typeface="Museo Sans 500" panose="02000000000000000000" pitchFamily="50" charset="0"/>
            </a:endParaRPr>
          </a:p>
        </p:txBody>
      </p:sp>
      <mc:AlternateContent xmlns:mc="http://schemas.openxmlformats.org/markup-compatibility/2006" xmlns:p14="http://schemas.microsoft.com/office/powerpoint/2010/main">
        <mc:Choice Requires="p14">
          <p:contentPart p14:bwMode="auto" r:id="rId5">
            <p14:nvContentPartPr>
              <p14:cNvPr id="16" name="Inkt 15">
                <a:extLst>
                  <a:ext uri="{FF2B5EF4-FFF2-40B4-BE49-F238E27FC236}">
                    <a16:creationId xmlns:a16="http://schemas.microsoft.com/office/drawing/2014/main" id="{ED8CF374-8F40-4F0D-A9D3-AC4482AAA7A8}"/>
                  </a:ext>
                </a:extLst>
              </p14:cNvPr>
              <p14:cNvContentPartPr/>
              <p14:nvPr/>
            </p14:nvContentPartPr>
            <p14:xfrm rot="1714510" flipH="1">
              <a:off x="6751813" y="993967"/>
              <a:ext cx="213738" cy="1031677"/>
            </p14:xfrm>
          </p:contentPart>
        </mc:Choice>
        <mc:Fallback xmlns="">
          <p:pic>
            <p:nvPicPr>
              <p:cNvPr id="16" name="Inkt 15">
                <a:extLst>
                  <a:ext uri="{FF2B5EF4-FFF2-40B4-BE49-F238E27FC236}">
                    <a16:creationId xmlns:a16="http://schemas.microsoft.com/office/drawing/2014/main" id="{ED8CF374-8F40-4F0D-A9D3-AC4482AAA7A8}"/>
                  </a:ext>
                </a:extLst>
              </p:cNvPr>
              <p:cNvPicPr/>
              <p:nvPr/>
            </p:nvPicPr>
            <p:blipFill>
              <a:blip r:embed="rId6"/>
              <a:stretch>
                <a:fillRect/>
              </a:stretch>
            </p:blipFill>
            <p:spPr>
              <a:xfrm rot="1714510" flipH="1">
                <a:off x="6739579" y="980288"/>
                <a:ext cx="239286" cy="105759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t 18">
                <a:extLst>
                  <a:ext uri="{FF2B5EF4-FFF2-40B4-BE49-F238E27FC236}">
                    <a16:creationId xmlns:a16="http://schemas.microsoft.com/office/drawing/2014/main" id="{C9554613-CB74-43C1-9B07-4CE3F7B759A3}"/>
                  </a:ext>
                </a:extLst>
              </p14:cNvPr>
              <p14:cNvContentPartPr/>
              <p14:nvPr/>
            </p14:nvContentPartPr>
            <p14:xfrm rot="10563208">
              <a:off x="3389266" y="1319342"/>
              <a:ext cx="270882" cy="787000"/>
            </p14:xfrm>
          </p:contentPart>
        </mc:Choice>
        <mc:Fallback xmlns="">
          <p:pic>
            <p:nvPicPr>
              <p:cNvPr id="19" name="Inkt 18">
                <a:extLst>
                  <a:ext uri="{FF2B5EF4-FFF2-40B4-BE49-F238E27FC236}">
                    <a16:creationId xmlns:a16="http://schemas.microsoft.com/office/drawing/2014/main" id="{C9554613-CB74-43C1-9B07-4CE3F7B759A3}"/>
                  </a:ext>
                </a:extLst>
              </p:cNvPr>
              <p:cNvPicPr/>
              <p:nvPr/>
            </p:nvPicPr>
            <p:blipFill>
              <a:blip r:embed="rId8"/>
              <a:stretch>
                <a:fillRect/>
              </a:stretch>
            </p:blipFill>
            <p:spPr>
              <a:xfrm rot="10563208">
                <a:off x="3379540" y="1309622"/>
                <a:ext cx="298258" cy="807161"/>
              </a:xfrm>
              <a:prstGeom prst="rect">
                <a:avLst/>
              </a:prstGeom>
            </p:spPr>
          </p:pic>
        </mc:Fallback>
      </mc:AlternateContent>
      <p:sp>
        <p:nvSpPr>
          <p:cNvPr id="3" name="Rechthoek 2">
            <a:extLst>
              <a:ext uri="{FF2B5EF4-FFF2-40B4-BE49-F238E27FC236}">
                <a16:creationId xmlns:a16="http://schemas.microsoft.com/office/drawing/2014/main" id="{E42E6EB8-9E13-48F7-B81D-E2F225F3B5D5}"/>
              </a:ext>
            </a:extLst>
          </p:cNvPr>
          <p:cNvSpPr/>
          <p:nvPr/>
        </p:nvSpPr>
        <p:spPr>
          <a:xfrm>
            <a:off x="4528831" y="436290"/>
            <a:ext cx="1515158" cy="523220"/>
          </a:xfrm>
          <a:prstGeom prst="rect">
            <a:avLst/>
          </a:prstGeom>
        </p:spPr>
        <p:txBody>
          <a:bodyPr wrap="none">
            <a:spAutoFit/>
          </a:bodyPr>
          <a:lstStyle/>
          <a:p>
            <a:pPr algn="ctr"/>
            <a:r>
              <a:rPr lang="nl-NL" sz="2800" dirty="0">
                <a:solidFill>
                  <a:schemeClr val="bg2"/>
                </a:solidFill>
                <a:latin typeface="Hand Of Sean (Demo)" pitchFamily="2" charset="0"/>
              </a:rPr>
              <a:t>Seneca</a:t>
            </a:r>
          </a:p>
        </p:txBody>
      </p:sp>
      <p:sp>
        <p:nvSpPr>
          <p:cNvPr id="13" name="Rechthoek 12">
            <a:extLst>
              <a:ext uri="{FF2B5EF4-FFF2-40B4-BE49-F238E27FC236}">
                <a16:creationId xmlns:a16="http://schemas.microsoft.com/office/drawing/2014/main" id="{6C8169F1-247A-43FD-A57E-91AA92CEAC8C}"/>
              </a:ext>
            </a:extLst>
          </p:cNvPr>
          <p:cNvSpPr/>
          <p:nvPr/>
        </p:nvSpPr>
        <p:spPr>
          <a:xfrm>
            <a:off x="7015285" y="447181"/>
            <a:ext cx="2246129" cy="523220"/>
          </a:xfrm>
          <a:prstGeom prst="rect">
            <a:avLst/>
          </a:prstGeom>
        </p:spPr>
        <p:txBody>
          <a:bodyPr wrap="none">
            <a:spAutoFit/>
          </a:bodyPr>
          <a:lstStyle/>
          <a:p>
            <a:pPr algn="ctr"/>
            <a:r>
              <a:rPr lang="nl-NL" sz="2800" dirty="0">
                <a:solidFill>
                  <a:schemeClr val="bg2"/>
                </a:solidFill>
                <a:latin typeface="Hand Of Sean (Demo)" pitchFamily="2" charset="0"/>
              </a:rPr>
              <a:t>Democratie</a:t>
            </a:r>
          </a:p>
        </p:txBody>
      </p:sp>
      <p:sp>
        <p:nvSpPr>
          <p:cNvPr id="22" name="Rechthoek 21">
            <a:extLst>
              <a:ext uri="{FF2B5EF4-FFF2-40B4-BE49-F238E27FC236}">
                <a16:creationId xmlns:a16="http://schemas.microsoft.com/office/drawing/2014/main" id="{7FE47D22-8B31-46C8-B697-EE5609D44382}"/>
              </a:ext>
            </a:extLst>
          </p:cNvPr>
          <p:cNvSpPr/>
          <p:nvPr/>
        </p:nvSpPr>
        <p:spPr>
          <a:xfrm>
            <a:off x="2746032" y="727367"/>
            <a:ext cx="1112805" cy="523220"/>
          </a:xfrm>
          <a:prstGeom prst="rect">
            <a:avLst/>
          </a:prstGeom>
        </p:spPr>
        <p:txBody>
          <a:bodyPr wrap="none">
            <a:spAutoFit/>
          </a:bodyPr>
          <a:lstStyle/>
          <a:p>
            <a:pPr algn="ctr"/>
            <a:r>
              <a:rPr lang="nl-NL" sz="2800" dirty="0">
                <a:solidFill>
                  <a:schemeClr val="bg2"/>
                </a:solidFill>
                <a:latin typeface="Hand Of Sean (Demo)" pitchFamily="2" charset="0"/>
              </a:rPr>
              <a:t>Plato</a:t>
            </a:r>
          </a:p>
        </p:txBody>
      </p:sp>
      <p:sp>
        <p:nvSpPr>
          <p:cNvPr id="14" name="Rechthoek 13">
            <a:extLst>
              <a:ext uri="{FF2B5EF4-FFF2-40B4-BE49-F238E27FC236}">
                <a16:creationId xmlns:a16="http://schemas.microsoft.com/office/drawing/2014/main" id="{8C56C4BE-0F95-4E50-96DC-54EC2308E076}"/>
              </a:ext>
            </a:extLst>
          </p:cNvPr>
          <p:cNvSpPr/>
          <p:nvPr/>
        </p:nvSpPr>
        <p:spPr>
          <a:xfrm>
            <a:off x="5159129" y="5930116"/>
            <a:ext cx="3042821" cy="523220"/>
          </a:xfrm>
          <a:prstGeom prst="rect">
            <a:avLst/>
          </a:prstGeom>
        </p:spPr>
        <p:txBody>
          <a:bodyPr wrap="none">
            <a:spAutoFit/>
          </a:bodyPr>
          <a:lstStyle/>
          <a:p>
            <a:pPr algn="ctr"/>
            <a:r>
              <a:rPr lang="nl-NL" sz="2800" dirty="0">
                <a:solidFill>
                  <a:schemeClr val="bg2"/>
                </a:solidFill>
                <a:latin typeface="Hand Of Sean (Demo)" pitchFamily="2" charset="0"/>
              </a:rPr>
              <a:t>Kritisch denken</a:t>
            </a:r>
          </a:p>
        </p:txBody>
      </p:sp>
      <mc:AlternateContent xmlns:mc="http://schemas.openxmlformats.org/markup-compatibility/2006" xmlns:p14="http://schemas.microsoft.com/office/powerpoint/2010/main">
        <mc:Choice Requires="p14">
          <p:contentPart p14:bwMode="auto" r:id="rId9">
            <p14:nvContentPartPr>
              <p14:cNvPr id="6" name="Inkt 5">
                <a:extLst>
                  <a:ext uri="{FF2B5EF4-FFF2-40B4-BE49-F238E27FC236}">
                    <a16:creationId xmlns:a16="http://schemas.microsoft.com/office/drawing/2014/main" id="{AA2F39F8-74E7-4682-BF87-9647E8A6213E}"/>
                  </a:ext>
                </a:extLst>
              </p14:cNvPr>
              <p14:cNvContentPartPr/>
              <p14:nvPr/>
            </p14:nvContentPartPr>
            <p14:xfrm rot="1982979" flipH="1">
              <a:off x="4792082" y="1233389"/>
              <a:ext cx="132590" cy="739089"/>
            </p14:xfrm>
          </p:contentPart>
        </mc:Choice>
        <mc:Fallback xmlns="">
          <p:pic>
            <p:nvPicPr>
              <p:cNvPr id="6" name="Inkt 5">
                <a:extLst>
                  <a:ext uri="{FF2B5EF4-FFF2-40B4-BE49-F238E27FC236}">
                    <a16:creationId xmlns:a16="http://schemas.microsoft.com/office/drawing/2014/main" id="{AA2F39F8-74E7-4682-BF87-9647E8A6213E}"/>
                  </a:ext>
                </a:extLst>
              </p:cNvPr>
              <p:cNvPicPr/>
              <p:nvPr/>
            </p:nvPicPr>
            <p:blipFill>
              <a:blip r:embed="rId10"/>
              <a:stretch>
                <a:fillRect/>
              </a:stretch>
            </p:blipFill>
            <p:spPr>
              <a:xfrm rot="1982979" flipH="1">
                <a:off x="4777709" y="1219349"/>
                <a:ext cx="159180" cy="7653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t 6">
                <a:extLst>
                  <a:ext uri="{FF2B5EF4-FFF2-40B4-BE49-F238E27FC236}">
                    <a16:creationId xmlns:a16="http://schemas.microsoft.com/office/drawing/2014/main" id="{968BB306-12EB-41DF-9271-6978DB287EFE}"/>
                  </a:ext>
                </a:extLst>
              </p14:cNvPr>
              <p14:cNvContentPartPr/>
              <p14:nvPr/>
            </p14:nvContentPartPr>
            <p14:xfrm>
              <a:off x="-326170" y="3041595"/>
              <a:ext cx="4320" cy="360"/>
            </p14:xfrm>
          </p:contentPart>
        </mc:Choice>
        <mc:Fallback xmlns="">
          <p:pic>
            <p:nvPicPr>
              <p:cNvPr id="7" name="Inkt 6">
                <a:extLst>
                  <a:ext uri="{FF2B5EF4-FFF2-40B4-BE49-F238E27FC236}">
                    <a16:creationId xmlns:a16="http://schemas.microsoft.com/office/drawing/2014/main" id="{968BB306-12EB-41DF-9271-6978DB287EFE}"/>
                  </a:ext>
                </a:extLst>
              </p:cNvPr>
              <p:cNvPicPr/>
              <p:nvPr/>
            </p:nvPicPr>
            <p:blipFill>
              <a:blip r:embed="rId15"/>
              <a:stretch>
                <a:fillRect/>
              </a:stretch>
            </p:blipFill>
            <p:spPr>
              <a:xfrm>
                <a:off x="-344170" y="3023595"/>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t 14">
                <a:extLst>
                  <a:ext uri="{FF2B5EF4-FFF2-40B4-BE49-F238E27FC236}">
                    <a16:creationId xmlns:a16="http://schemas.microsoft.com/office/drawing/2014/main" id="{ED8CF374-8F40-4F0D-A9D3-AC4482AAA7A8}"/>
                  </a:ext>
                </a:extLst>
              </p14:cNvPr>
              <p14:cNvContentPartPr/>
              <p14:nvPr/>
            </p14:nvContentPartPr>
            <p14:xfrm rot="1714510" flipH="1">
              <a:off x="8229235" y="1473038"/>
              <a:ext cx="363919" cy="852192"/>
            </p14:xfrm>
          </p:contentPart>
        </mc:Choice>
        <mc:Fallback xmlns="">
          <p:pic>
            <p:nvPicPr>
              <p:cNvPr id="15" name="Inkt 14">
                <a:extLst>
                  <a:ext uri="{FF2B5EF4-FFF2-40B4-BE49-F238E27FC236}">
                    <a16:creationId xmlns:a16="http://schemas.microsoft.com/office/drawing/2014/main" id="{ED8CF374-8F40-4F0D-A9D3-AC4482AAA7A8}"/>
                  </a:ext>
                </a:extLst>
              </p:cNvPr>
              <p:cNvPicPr/>
              <p:nvPr/>
            </p:nvPicPr>
            <p:blipFill>
              <a:blip r:embed="rId17"/>
              <a:stretch>
                <a:fillRect/>
              </a:stretch>
            </p:blipFill>
            <p:spPr>
              <a:xfrm rot="1714510" flipH="1">
                <a:off x="8216996" y="1459357"/>
                <a:ext cx="389476" cy="878114"/>
              </a:xfrm>
              <a:prstGeom prst="rect">
                <a:avLst/>
              </a:prstGeom>
            </p:spPr>
          </p:pic>
        </mc:Fallback>
      </mc:AlternateContent>
      <p:sp>
        <p:nvSpPr>
          <p:cNvPr id="17" name="Rechthoek 16">
            <a:extLst>
              <a:ext uri="{FF2B5EF4-FFF2-40B4-BE49-F238E27FC236}">
                <a16:creationId xmlns:a16="http://schemas.microsoft.com/office/drawing/2014/main" id="{6C8169F1-247A-43FD-A57E-91AA92CEAC8C}"/>
              </a:ext>
            </a:extLst>
          </p:cNvPr>
          <p:cNvSpPr/>
          <p:nvPr/>
        </p:nvSpPr>
        <p:spPr>
          <a:xfrm>
            <a:off x="7774665" y="1341323"/>
            <a:ext cx="3824350" cy="523220"/>
          </a:xfrm>
          <a:prstGeom prst="rect">
            <a:avLst/>
          </a:prstGeom>
        </p:spPr>
        <p:txBody>
          <a:bodyPr wrap="square">
            <a:spAutoFit/>
          </a:bodyPr>
          <a:lstStyle/>
          <a:p>
            <a:pPr algn="ctr"/>
            <a:r>
              <a:rPr lang="nl-NL" sz="2800" dirty="0">
                <a:solidFill>
                  <a:schemeClr val="bg2"/>
                </a:solidFill>
                <a:latin typeface="Hand Of Sean (Demo)" pitchFamily="2" charset="0"/>
              </a:rPr>
              <a:t>Europa</a:t>
            </a:r>
          </a:p>
        </p:txBody>
      </p:sp>
      <p:sp>
        <p:nvSpPr>
          <p:cNvPr id="21" name="Rechthoek 20">
            <a:extLst>
              <a:ext uri="{FF2B5EF4-FFF2-40B4-BE49-F238E27FC236}">
                <a16:creationId xmlns:a16="http://schemas.microsoft.com/office/drawing/2014/main" id="{8C56C4BE-0F95-4E50-96DC-54EC2308E076}"/>
              </a:ext>
            </a:extLst>
          </p:cNvPr>
          <p:cNvSpPr/>
          <p:nvPr/>
        </p:nvSpPr>
        <p:spPr>
          <a:xfrm>
            <a:off x="8397318" y="5497921"/>
            <a:ext cx="2648482" cy="523220"/>
          </a:xfrm>
          <a:prstGeom prst="rect">
            <a:avLst/>
          </a:prstGeom>
        </p:spPr>
        <p:txBody>
          <a:bodyPr wrap="none">
            <a:spAutoFit/>
          </a:bodyPr>
          <a:lstStyle/>
          <a:p>
            <a:pPr algn="ctr"/>
            <a:r>
              <a:rPr lang="nl-NL" sz="2800" dirty="0">
                <a:solidFill>
                  <a:schemeClr val="bg2"/>
                </a:solidFill>
                <a:latin typeface="Hand Of Sean (Demo)" pitchFamily="2" charset="0"/>
              </a:rPr>
              <a:t>Levensvragen</a:t>
            </a:r>
          </a:p>
        </p:txBody>
      </p:sp>
      <mc:AlternateContent xmlns:mc="http://schemas.openxmlformats.org/markup-compatibility/2006" xmlns:p14="http://schemas.microsoft.com/office/powerpoint/2010/main">
        <mc:Choice Requires="p14">
          <p:contentPart p14:bwMode="auto" r:id="rId18">
            <p14:nvContentPartPr>
              <p14:cNvPr id="23" name="Inkt 22">
                <a:extLst>
                  <a:ext uri="{FF2B5EF4-FFF2-40B4-BE49-F238E27FC236}">
                    <a16:creationId xmlns:a16="http://schemas.microsoft.com/office/drawing/2014/main" id="{C9554613-CB74-43C1-9B07-4CE3F7B759A3}"/>
                  </a:ext>
                </a:extLst>
              </p14:cNvPr>
              <p14:cNvContentPartPr/>
              <p14:nvPr/>
            </p14:nvContentPartPr>
            <p14:xfrm rot="10563208">
              <a:off x="9046349" y="4653651"/>
              <a:ext cx="190100" cy="731978"/>
            </p14:xfrm>
          </p:contentPart>
        </mc:Choice>
        <mc:Fallback xmlns="">
          <p:pic>
            <p:nvPicPr>
              <p:cNvPr id="23" name="Inkt 22">
                <a:extLst>
                  <a:ext uri="{FF2B5EF4-FFF2-40B4-BE49-F238E27FC236}">
                    <a16:creationId xmlns:a16="http://schemas.microsoft.com/office/drawing/2014/main" id="{C9554613-CB74-43C1-9B07-4CE3F7B759A3}"/>
                  </a:ext>
                </a:extLst>
              </p:cNvPr>
              <p:cNvPicPr/>
              <p:nvPr/>
            </p:nvPicPr>
            <p:blipFill>
              <a:blip r:embed="rId19"/>
              <a:stretch>
                <a:fillRect/>
              </a:stretch>
            </p:blipFill>
            <p:spPr>
              <a:xfrm rot="10563208">
                <a:off x="9036646" y="4643930"/>
                <a:ext cx="217411" cy="7521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t 23">
                <a:extLst>
                  <a:ext uri="{FF2B5EF4-FFF2-40B4-BE49-F238E27FC236}">
                    <a16:creationId xmlns:a16="http://schemas.microsoft.com/office/drawing/2014/main" id="{C9554613-CB74-43C1-9B07-4CE3F7B759A3}"/>
                  </a:ext>
                </a:extLst>
              </p14:cNvPr>
              <p14:cNvContentPartPr/>
              <p14:nvPr/>
            </p14:nvContentPartPr>
            <p14:xfrm rot="10563208" flipH="1">
              <a:off x="6493474" y="4756746"/>
              <a:ext cx="56261" cy="917379"/>
            </p14:xfrm>
          </p:contentPart>
        </mc:Choice>
        <mc:Fallback xmlns="">
          <p:pic>
            <p:nvPicPr>
              <p:cNvPr id="24" name="Inkt 23">
                <a:extLst>
                  <a:ext uri="{FF2B5EF4-FFF2-40B4-BE49-F238E27FC236}">
                    <a16:creationId xmlns:a16="http://schemas.microsoft.com/office/drawing/2014/main" id="{C9554613-CB74-43C1-9B07-4CE3F7B759A3}"/>
                  </a:ext>
                </a:extLst>
              </p:cNvPr>
              <p:cNvPicPr/>
              <p:nvPr/>
            </p:nvPicPr>
            <p:blipFill>
              <a:blip r:embed="rId21"/>
              <a:stretch>
                <a:fillRect/>
              </a:stretch>
            </p:blipFill>
            <p:spPr>
              <a:xfrm rot="10563208" flipH="1">
                <a:off x="6475556" y="4747025"/>
                <a:ext cx="84212" cy="93754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t 24">
                <a:extLst>
                  <a:ext uri="{FF2B5EF4-FFF2-40B4-BE49-F238E27FC236}">
                    <a16:creationId xmlns:a16="http://schemas.microsoft.com/office/drawing/2014/main" id="{ED8CF374-8F40-4F0D-A9D3-AC4482AAA7A8}"/>
                  </a:ext>
                </a:extLst>
              </p14:cNvPr>
              <p14:cNvContentPartPr/>
              <p14:nvPr/>
            </p14:nvContentPartPr>
            <p14:xfrm rot="1714510" flipH="1">
              <a:off x="3404329" y="4626241"/>
              <a:ext cx="213738" cy="1031677"/>
            </p14:xfrm>
          </p:contentPart>
        </mc:Choice>
        <mc:Fallback xmlns="">
          <p:pic>
            <p:nvPicPr>
              <p:cNvPr id="25" name="Inkt 24">
                <a:extLst>
                  <a:ext uri="{FF2B5EF4-FFF2-40B4-BE49-F238E27FC236}">
                    <a16:creationId xmlns:a16="http://schemas.microsoft.com/office/drawing/2014/main" id="{ED8CF374-8F40-4F0D-A9D3-AC4482AAA7A8}"/>
                  </a:ext>
                </a:extLst>
              </p:cNvPr>
              <p:cNvPicPr/>
              <p:nvPr/>
            </p:nvPicPr>
            <p:blipFill>
              <a:blip r:embed="rId23"/>
              <a:stretch>
                <a:fillRect/>
              </a:stretch>
            </p:blipFill>
            <p:spPr>
              <a:xfrm rot="1714510" flipH="1">
                <a:off x="3392095" y="4612557"/>
                <a:ext cx="239286" cy="1057604"/>
              </a:xfrm>
              <a:prstGeom prst="rect">
                <a:avLst/>
              </a:prstGeom>
            </p:spPr>
          </p:pic>
        </mc:Fallback>
      </mc:AlternateContent>
      <p:sp>
        <p:nvSpPr>
          <p:cNvPr id="26" name="Rechthoek 25">
            <a:extLst>
              <a:ext uri="{FF2B5EF4-FFF2-40B4-BE49-F238E27FC236}">
                <a16:creationId xmlns:a16="http://schemas.microsoft.com/office/drawing/2014/main" id="{6C8169F1-247A-43FD-A57E-91AA92CEAC8C}"/>
              </a:ext>
            </a:extLst>
          </p:cNvPr>
          <p:cNvSpPr/>
          <p:nvPr/>
        </p:nvSpPr>
        <p:spPr>
          <a:xfrm>
            <a:off x="1483541" y="5623992"/>
            <a:ext cx="2443298" cy="523220"/>
          </a:xfrm>
          <a:prstGeom prst="rect">
            <a:avLst/>
          </a:prstGeom>
        </p:spPr>
        <p:txBody>
          <a:bodyPr wrap="none">
            <a:spAutoFit/>
          </a:bodyPr>
          <a:lstStyle/>
          <a:p>
            <a:pPr algn="ctr"/>
            <a:r>
              <a:rPr lang="nl-NL" sz="2800" dirty="0">
                <a:solidFill>
                  <a:schemeClr val="bg2"/>
                </a:solidFill>
                <a:latin typeface="Hand Of Sean (Demo)" pitchFamily="2" charset="0"/>
              </a:rPr>
              <a:t>Verwonderen</a:t>
            </a:r>
          </a:p>
        </p:txBody>
      </p:sp>
      <p:cxnSp>
        <p:nvCxnSpPr>
          <p:cNvPr id="9" name="Rechte verbindingslijn 8"/>
          <p:cNvCxnSpPr/>
          <p:nvPr/>
        </p:nvCxnSpPr>
        <p:spPr>
          <a:xfrm>
            <a:off x="2207568" y="3645024"/>
            <a:ext cx="7776864" cy="0"/>
          </a:xfrm>
          <a:prstGeom prst="line">
            <a:avLst/>
          </a:prstGeom>
          <a:ln>
            <a:solidFill>
              <a:srgbClr val="FBB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77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r>
              <a:rPr lang="nl-NL" dirty="0"/>
              <a:t>Debatclub</a:t>
            </a:r>
          </a:p>
          <a:p>
            <a:r>
              <a:rPr lang="nl-NL" dirty="0" err="1"/>
              <a:t>Realstars</a:t>
            </a:r>
            <a:endParaRPr lang="nl-NL" dirty="0"/>
          </a:p>
          <a:p>
            <a:r>
              <a:rPr lang="nl-NL" dirty="0" err="1"/>
              <a:t>Ecoteam</a:t>
            </a:r>
            <a:endParaRPr lang="nl-NL" dirty="0"/>
          </a:p>
          <a:p>
            <a:r>
              <a:rPr lang="nl-NL" dirty="0"/>
              <a:t>Young </a:t>
            </a:r>
            <a:r>
              <a:rPr lang="nl-NL" dirty="0" err="1"/>
              <a:t>ambassadors</a:t>
            </a:r>
            <a:endParaRPr lang="nl-NL" dirty="0"/>
          </a:p>
        </p:txBody>
      </p:sp>
      <p:pic>
        <p:nvPicPr>
          <p:cNvPr id="7" name="Tijdelijke aanduiding voor afbeelding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202" r="18202"/>
          <a:stretch>
            <a:fillRect/>
          </a:stretch>
        </p:blipFill>
        <p:spPr/>
      </p:pic>
      <p:sp>
        <p:nvSpPr>
          <p:cNvPr id="4" name="Titel 3"/>
          <p:cNvSpPr>
            <a:spLocks noGrp="1"/>
          </p:cNvSpPr>
          <p:nvPr>
            <p:ph type="title"/>
          </p:nvPr>
        </p:nvSpPr>
        <p:spPr/>
        <p:txBody>
          <a:bodyPr/>
          <a:lstStyle/>
          <a:p>
            <a:r>
              <a:rPr lang="nl-NL" dirty="0"/>
              <a:t>Daarnaast</a:t>
            </a:r>
          </a:p>
        </p:txBody>
      </p:sp>
    </p:spTree>
    <p:extLst>
      <p:ext uri="{BB962C8B-B14F-4D97-AF65-F5344CB8AC3E}">
        <p14:creationId xmlns:p14="http://schemas.microsoft.com/office/powerpoint/2010/main" val="190399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6"/>
          </p:nvPr>
        </p:nvSpPr>
        <p:spPr/>
        <p:txBody>
          <a:bodyPr/>
          <a:lstStyle/>
          <a:p>
            <a:endParaRPr lang="nl-NL" dirty="0"/>
          </a:p>
        </p:txBody>
      </p:sp>
      <p:sp>
        <p:nvSpPr>
          <p:cNvPr id="4" name="Titel 3"/>
          <p:cNvSpPr>
            <a:spLocks noGrp="1"/>
          </p:cNvSpPr>
          <p:nvPr>
            <p:ph type="title"/>
          </p:nvPr>
        </p:nvSpPr>
        <p:spPr/>
        <p:txBody>
          <a:bodyPr/>
          <a:lstStyle/>
          <a:p>
            <a:r>
              <a:rPr lang="nl-NL" dirty="0"/>
              <a:t>Zijn er nog vragen?</a:t>
            </a:r>
          </a:p>
        </p:txBody>
      </p:sp>
      <p:sp>
        <p:nvSpPr>
          <p:cNvPr id="5" name="Tijdelijke aanduiding voor tekst 4"/>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352217380"/>
      </p:ext>
    </p:extLst>
  </p:cSld>
  <p:clrMapOvr>
    <a:masterClrMapping/>
  </p:clrMapOvr>
</p:sld>
</file>

<file path=ppt/theme/theme1.xml><?xml version="1.0" encoding="utf-8"?>
<a:theme xmlns:a="http://schemas.openxmlformats.org/drawingml/2006/main" name="driestar_havo vwo">
  <a:themeElements>
    <a:clrScheme name="Driestar">
      <a:dk1>
        <a:sysClr val="windowText" lastClr="000000"/>
      </a:dk1>
      <a:lt1>
        <a:sysClr val="window" lastClr="FFFFFF"/>
      </a:lt1>
      <a:dk2>
        <a:srgbClr val="291C5B"/>
      </a:dk2>
      <a:lt2>
        <a:srgbClr val="99CBF0"/>
      </a:lt2>
      <a:accent1>
        <a:srgbClr val="0998A8"/>
      </a:accent1>
      <a:accent2>
        <a:srgbClr val="E9B80F"/>
      </a:accent2>
      <a:accent3>
        <a:srgbClr val="CA7876"/>
      </a:accent3>
      <a:accent4>
        <a:srgbClr val="7BD587"/>
      </a:accent4>
      <a:accent5>
        <a:srgbClr val="70207E"/>
      </a:accent5>
      <a:accent6>
        <a:srgbClr val="99CBF0"/>
      </a:accent6>
      <a:hlink>
        <a:srgbClr val="0998A8"/>
      </a:hlink>
      <a:folHlink>
        <a:srgbClr val="CA7876"/>
      </a:folHlink>
    </a:clrScheme>
    <a:fontScheme name="Driestar Wartbu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B37E"/>
        </a:solidFill>
        <a:ln w="6379"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motivatie  -  Alleen-lezen" id="{FBAC78DB-E4A7-498A-9663-2D6BC530080A}" vid="{6D8093D0-4CA6-4774-BA20-4C1C594F60E8}"/>
    </a:ext>
  </a:extLst>
</a:theme>
</file>

<file path=ppt/theme/theme2.xml><?xml version="1.0" encoding="utf-8"?>
<a:theme xmlns:a="http://schemas.openxmlformats.org/drawingml/2006/main" name="driestar_pro vmbo">
  <a:themeElements>
    <a:clrScheme name="Driestar">
      <a:dk1>
        <a:sysClr val="windowText" lastClr="000000"/>
      </a:dk1>
      <a:lt1>
        <a:sysClr val="window" lastClr="FFFFFF"/>
      </a:lt1>
      <a:dk2>
        <a:srgbClr val="291C5B"/>
      </a:dk2>
      <a:lt2>
        <a:srgbClr val="99CBF0"/>
      </a:lt2>
      <a:accent1>
        <a:srgbClr val="0998A8"/>
      </a:accent1>
      <a:accent2>
        <a:srgbClr val="E9B80F"/>
      </a:accent2>
      <a:accent3>
        <a:srgbClr val="CA7876"/>
      </a:accent3>
      <a:accent4>
        <a:srgbClr val="7BD587"/>
      </a:accent4>
      <a:accent5>
        <a:srgbClr val="70207E"/>
      </a:accent5>
      <a:accent6>
        <a:srgbClr val="99CBF0"/>
      </a:accent6>
      <a:hlink>
        <a:srgbClr val="0998A8"/>
      </a:hlink>
      <a:folHlink>
        <a:srgbClr val="CA7876"/>
      </a:folHlink>
    </a:clrScheme>
    <a:fontScheme name="Driestar Wartbu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B37E"/>
        </a:solidFill>
        <a:ln w="6379"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motivatie  -  Alleen-lezen" id="{FBAC78DB-E4A7-498A-9663-2D6BC530080A}" vid="{A220340F-F418-4419-929F-412B16C4CAAA}"/>
    </a:ext>
  </a:extLst>
</a:theme>
</file>

<file path=ppt/theme/theme3.xml><?xml version="1.0" encoding="utf-8"?>
<a:theme xmlns:a="http://schemas.openxmlformats.org/drawingml/2006/main" name="driestar_leiden">
  <a:themeElements>
    <a:clrScheme name="Driestar">
      <a:dk1>
        <a:sysClr val="windowText" lastClr="000000"/>
      </a:dk1>
      <a:lt1>
        <a:sysClr val="window" lastClr="FFFFFF"/>
      </a:lt1>
      <a:dk2>
        <a:srgbClr val="291C5B"/>
      </a:dk2>
      <a:lt2>
        <a:srgbClr val="99CBF0"/>
      </a:lt2>
      <a:accent1>
        <a:srgbClr val="0998A8"/>
      </a:accent1>
      <a:accent2>
        <a:srgbClr val="E9B80F"/>
      </a:accent2>
      <a:accent3>
        <a:srgbClr val="CA7876"/>
      </a:accent3>
      <a:accent4>
        <a:srgbClr val="7BD587"/>
      </a:accent4>
      <a:accent5>
        <a:srgbClr val="70207E"/>
      </a:accent5>
      <a:accent6>
        <a:srgbClr val="99CBF0"/>
      </a:accent6>
      <a:hlink>
        <a:srgbClr val="0998A8"/>
      </a:hlink>
      <a:folHlink>
        <a:srgbClr val="CA7876"/>
      </a:folHlink>
    </a:clrScheme>
    <a:fontScheme name="Driestar Wartbu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B37E"/>
        </a:solidFill>
        <a:ln w="6379"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motivatie  -  Alleen-lezen" id="{FBAC78DB-E4A7-498A-9663-2D6BC530080A}" vid="{DB1FAC37-CA5E-48AA-89F2-C3ADFC1AFCDE}"/>
    </a:ext>
  </a:extLst>
</a:theme>
</file>

<file path=ppt/theme/theme4.xml><?xml version="1.0" encoding="utf-8"?>
<a:theme xmlns:a="http://schemas.openxmlformats.org/drawingml/2006/main" name="driestar_lekkerkerk">
  <a:themeElements>
    <a:clrScheme name="Driestar">
      <a:dk1>
        <a:sysClr val="windowText" lastClr="000000"/>
      </a:dk1>
      <a:lt1>
        <a:sysClr val="window" lastClr="FFFFFF"/>
      </a:lt1>
      <a:dk2>
        <a:srgbClr val="291C5B"/>
      </a:dk2>
      <a:lt2>
        <a:srgbClr val="99CBF0"/>
      </a:lt2>
      <a:accent1>
        <a:srgbClr val="0998A8"/>
      </a:accent1>
      <a:accent2>
        <a:srgbClr val="E9B80F"/>
      </a:accent2>
      <a:accent3>
        <a:srgbClr val="CA7876"/>
      </a:accent3>
      <a:accent4>
        <a:srgbClr val="7BD587"/>
      </a:accent4>
      <a:accent5>
        <a:srgbClr val="70207E"/>
      </a:accent5>
      <a:accent6>
        <a:srgbClr val="99CBF0"/>
      </a:accent6>
      <a:hlink>
        <a:srgbClr val="0998A8"/>
      </a:hlink>
      <a:folHlink>
        <a:srgbClr val="CA7876"/>
      </a:folHlink>
    </a:clrScheme>
    <a:fontScheme name="Driestar Wartbu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9B37E"/>
        </a:solidFill>
        <a:ln w="6379"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motivatie  -  Alleen-lezen" id="{FBAC78DB-E4A7-498A-9663-2D6BC530080A}" vid="{CEF69F89-07D5-46B5-B944-43917CDF15FB}"/>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5AA74F216F944AA6F7E958A2DA050A" ma:contentTypeVersion="37" ma:contentTypeDescription="Een nieuw document maken." ma:contentTypeScope="" ma:versionID="4ac30b12da33fd5d2ea9b579342bd338">
  <xsd:schema xmlns:xsd="http://www.w3.org/2001/XMLSchema" xmlns:xs="http://www.w3.org/2001/XMLSchema" xmlns:p="http://schemas.microsoft.com/office/2006/metadata/properties" xmlns:ns2="84faa514-7077-4132-ac92-922270fc0dc9" xmlns:ns3="d1aced0f-ece8-480a-aaa4-9afd27527fa9" xmlns:ns4="fc747fd3-d3f1-49d3-b2b2-c4c0b087a800" xmlns:ns5="32f7b1bc-8e16-48dc-86e3-cb5d3fda660d" targetNamespace="http://schemas.microsoft.com/office/2006/metadata/properties" ma:root="true" ma:fieldsID="0c8abaae5189d8374f4db80258311c08" ns2:_="" ns3:_="" ns4:_="" ns5:_="">
    <xsd:import namespace="84faa514-7077-4132-ac92-922270fc0dc9"/>
    <xsd:import namespace="d1aced0f-ece8-480a-aaa4-9afd27527fa9"/>
    <xsd:import namespace="fc747fd3-d3f1-49d3-b2b2-c4c0b087a800"/>
    <xsd:import namespace="32f7b1bc-8e16-48dc-86e3-cb5d3fda66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4:TaxCatchAll"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aa514-7077-4132-ac92-922270fc0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aced0f-ece8-480a-aaa4-9afd27527fa9"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47fd3-d3f1-49d3-b2b2-c4c0b087a80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33e1189-0690-45fb-9f55-229b09efddec}" ma:internalName="TaxCatchAll" ma:readOnly="false" ma:showField="CatchAllData" ma:web="fc747fd3-d3f1-49d3-b2b2-c4c0b087a8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f7b1bc-8e16-48dc-86e3-cb5d3fda660d" elementFormDefault="qualified">
    <xsd:import namespace="http://schemas.microsoft.com/office/2006/documentManagement/types"/>
    <xsd:import namespace="http://schemas.microsoft.com/office/infopath/2007/PartnerControls"/>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3ded81f4-9b12-43ce-b672-4f21ca6a5d3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f7b1bc-8e16-48dc-86e3-cb5d3fda660d">
      <Terms xmlns="http://schemas.microsoft.com/office/infopath/2007/PartnerControls"/>
    </lcf76f155ced4ddcb4097134ff3c332f>
    <TaxCatchAll xmlns="fc747fd3-d3f1-49d3-b2b2-c4c0b087a800" xsi:nil="true"/>
  </documentManagement>
</p:properties>
</file>

<file path=customXml/itemProps1.xml><?xml version="1.0" encoding="utf-8"?>
<ds:datastoreItem xmlns:ds="http://schemas.openxmlformats.org/officeDocument/2006/customXml" ds:itemID="{027F9A3F-40B5-4660-8EEA-2BF3E62C4DB8}">
  <ds:schemaRefs>
    <ds:schemaRef ds:uri="http://schemas.microsoft.com/sharepoint/v3/contenttype/forms"/>
  </ds:schemaRefs>
</ds:datastoreItem>
</file>

<file path=customXml/itemProps2.xml><?xml version="1.0" encoding="utf-8"?>
<ds:datastoreItem xmlns:ds="http://schemas.openxmlformats.org/officeDocument/2006/customXml" ds:itemID="{839FE816-7ED1-472F-92C4-10D3392DCAC3}"/>
</file>

<file path=customXml/itemProps3.xml><?xml version="1.0" encoding="utf-8"?>
<ds:datastoreItem xmlns:ds="http://schemas.openxmlformats.org/officeDocument/2006/customXml" ds:itemID="{FA5A530B-BF61-4349-B181-B08D0B8C813D}">
  <ds:schemaRefs>
    <ds:schemaRef ds:uri="361540de-6313-4ece-a27a-072de408d7e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4f27b15-32b2-4457-9bd1-feb49de15b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1091</TotalTime>
  <Words>752</Words>
  <Application>Microsoft Office PowerPoint</Application>
  <PresentationFormat>Breedbeeld</PresentationFormat>
  <Paragraphs>89</Paragraphs>
  <Slides>10</Slides>
  <Notes>7</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10</vt:i4>
      </vt:variant>
    </vt:vector>
  </HeadingPairs>
  <TitlesOfParts>
    <vt:vector size="20" baseType="lpstr">
      <vt:lpstr>Calibri</vt:lpstr>
      <vt:lpstr>Museo Sans 500</vt:lpstr>
      <vt:lpstr>Museo Sans 900</vt:lpstr>
      <vt:lpstr>Arial</vt:lpstr>
      <vt:lpstr>Hand Of Sean (Demo)</vt:lpstr>
      <vt:lpstr>Freestyle Script</vt:lpstr>
      <vt:lpstr>driestar_havo vwo</vt:lpstr>
      <vt:lpstr>driestar_pro vmbo</vt:lpstr>
      <vt:lpstr>driestar_leiden</vt:lpstr>
      <vt:lpstr>driestar_lekkerkerk</vt:lpstr>
      <vt:lpstr>Extra uitdaging  voorlichtingsavond  Driestar havo vwo</vt:lpstr>
      <vt:lpstr>programma</vt:lpstr>
      <vt:lpstr>PowerPoint-presentatie</vt:lpstr>
      <vt:lpstr>VWO+</vt:lpstr>
      <vt:lpstr>TTO</vt:lpstr>
      <vt:lpstr>Gymnasium</vt:lpstr>
      <vt:lpstr>PowerPoint-presentatie</vt:lpstr>
      <vt:lpstr>Daarnaast</vt:lpstr>
      <vt:lpstr>Zijn er nog 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liefst zonder hoofdletter</dc:title>
  <dc:creator>M. Reyngoudt</dc:creator>
  <cp:lastModifiedBy>H. Smaling</cp:lastModifiedBy>
  <cp:revision>77</cp:revision>
  <dcterms:created xsi:type="dcterms:W3CDTF">2022-08-15T08:09:51Z</dcterms:created>
  <dcterms:modified xsi:type="dcterms:W3CDTF">2022-11-22T22:44:15Z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0x010100345DB1189DD4B5449E5DB795368805C5</vt:lpwstr>
  </property>
  <property fmtid="{D5CDD505-2E9C-101B-9397-08002B2CF9AE}" pid="3" name="xd_ProgID">
    <vt:lpwstr/>
  </property>
  <property fmtid="{D5CDD505-2E9C-101B-9397-08002B2CF9AE}" pid="4" name="MediaServiceImageTags">
    <vt:lpwstr/>
  </property>
  <property fmtid="{D5CDD505-2E9C-101B-9397-08002B2CF9AE}" pid="5" name="MediaLengthInSecond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GUID">
    <vt:lpwstr>c51dfcb8-ae19-47c1-9175-6cf82599f8be</vt:lpwstr>
  </property>
  <property fmtid="{D5CDD505-2E9C-101B-9397-08002B2CF9AE}" pid="11" name="xd_Signature">
    <vt:lpwstr/>
  </property>
  <property fmtid="{D5CDD505-2E9C-101B-9397-08002B2CF9AE}" pid="12" name="SharedWithUsers">
    <vt:lpwstr/>
  </property>
  <property fmtid="{D5CDD505-2E9C-101B-9397-08002B2CF9AE}" pid="13" name="Order">
    <vt:lpwstr>297800.000000000</vt:lpwstr>
  </property>
</Properties>
</file>