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4" r:id="rId5"/>
    <p:sldMasterId id="2147483673" r:id="rId6"/>
    <p:sldMasterId id="2147483682" r:id="rId7"/>
    <p:sldMasterId id="2147483692" r:id="rId8"/>
  </p:sldMasterIdLst>
  <p:notesMasterIdLst>
    <p:notesMasterId r:id="rId20"/>
  </p:notesMasterIdLst>
  <p:sldIdLst>
    <p:sldId id="256" r:id="rId9"/>
    <p:sldId id="257" r:id="rId10"/>
    <p:sldId id="321" r:id="rId11"/>
    <p:sldId id="316" r:id="rId12"/>
    <p:sldId id="300" r:id="rId13"/>
    <p:sldId id="318" r:id="rId14"/>
    <p:sldId id="319" r:id="rId15"/>
    <p:sldId id="320" r:id="rId16"/>
    <p:sldId id="294" r:id="rId17"/>
    <p:sldId id="317" r:id="rId18"/>
    <p:sldId id="29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eestyle Script" panose="030804020302050B0404" pitchFamily="66" charset="0"/>
      <p:regular r:id="rId25"/>
    </p:embeddedFont>
    <p:embeddedFont>
      <p:font typeface="Hand Of Sean (Demo)" panose="020B0604020202020204" charset="0"/>
      <p:regular r:id="rId26"/>
    </p:embeddedFont>
    <p:embeddedFont>
      <p:font typeface="Museo Sans 300" panose="02000000000000000000" charset="0"/>
      <p:regular r:id="rId27"/>
      <p:italic r:id="rId28"/>
    </p:embeddedFont>
    <p:embeddedFont>
      <p:font typeface="Museo Sans 700" panose="02000000000000000000" charset="0"/>
      <p:bold r:id="rId29"/>
      <p:boldItalic r:id="rId30"/>
    </p:embeddedFont>
    <p:embeddedFont>
      <p:font typeface="Museo Sans 900" panose="02000000000000000000" charset="0"/>
      <p:bold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40B"/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529ED-6FBE-48C1-949F-06BECC67CD3C}" v="145" dt="2022-11-23T18:37:23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5473" autoAdjust="0"/>
  </p:normalViewPr>
  <p:slideViewPr>
    <p:cSldViewPr snapToGrid="0">
      <p:cViewPr varScale="1">
        <p:scale>
          <a:sx n="63" d="100"/>
          <a:sy n="63" d="100"/>
        </p:scale>
        <p:origin x="708" y="-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C. Kok" userId="94deee9d-32e7-4ff7-ab55-badb7e268b0f" providerId="ADAL" clId="{A83529ED-6FBE-48C1-949F-06BECC67CD3C}"/>
    <pc:docChg chg="custSel modSld sldOrd">
      <pc:chgData name="A.C. Kok" userId="94deee9d-32e7-4ff7-ab55-badb7e268b0f" providerId="ADAL" clId="{A83529ED-6FBE-48C1-949F-06BECC67CD3C}" dt="2022-11-23T18:37:23.870" v="202" actId="20577"/>
      <pc:docMkLst>
        <pc:docMk/>
      </pc:docMkLst>
      <pc:sldChg chg="modSp">
        <pc:chgData name="A.C. Kok" userId="94deee9d-32e7-4ff7-ab55-badb7e268b0f" providerId="ADAL" clId="{A83529ED-6FBE-48C1-949F-06BECC67CD3C}" dt="2022-11-23T18:37:23.870" v="202" actId="20577"/>
        <pc:sldMkLst>
          <pc:docMk/>
          <pc:sldMk cId="1577159293" sldId="293"/>
        </pc:sldMkLst>
        <pc:spChg chg="mod">
          <ac:chgData name="A.C. Kok" userId="94deee9d-32e7-4ff7-ab55-badb7e268b0f" providerId="ADAL" clId="{A83529ED-6FBE-48C1-949F-06BECC67CD3C}" dt="2022-11-23T18:37:23.870" v="202" actId="20577"/>
          <ac:spMkLst>
            <pc:docMk/>
            <pc:sldMk cId="1577159293" sldId="293"/>
            <ac:spMk id="2" creationId="{8EB7B985-EB2A-C216-A0D6-928E41169DAD}"/>
          </ac:spMkLst>
        </pc:spChg>
      </pc:sldChg>
      <pc:sldChg chg="addSp modSp ord modAnim">
        <pc:chgData name="A.C. Kok" userId="94deee9d-32e7-4ff7-ab55-badb7e268b0f" providerId="ADAL" clId="{A83529ED-6FBE-48C1-949F-06BECC67CD3C}" dt="2022-11-23T18:36:19.470" v="160"/>
        <pc:sldMkLst>
          <pc:docMk/>
          <pc:sldMk cId="1920236109" sldId="294"/>
        </pc:sldMkLst>
        <pc:spChg chg="mod">
          <ac:chgData name="A.C. Kok" userId="94deee9d-32e7-4ff7-ab55-badb7e268b0f" providerId="ADAL" clId="{A83529ED-6FBE-48C1-949F-06BECC67CD3C}" dt="2022-11-21T12:09:21.781" v="104" actId="20577"/>
          <ac:spMkLst>
            <pc:docMk/>
            <pc:sldMk cId="1920236109" sldId="294"/>
            <ac:spMk id="5" creationId="{063DAC0E-3C06-483F-AC06-FE907E456313}"/>
          </ac:spMkLst>
        </pc:spChg>
        <pc:spChg chg="mod">
          <ac:chgData name="A.C. Kok" userId="94deee9d-32e7-4ff7-ab55-badb7e268b0f" providerId="ADAL" clId="{A83529ED-6FBE-48C1-949F-06BECC67CD3C}" dt="2022-11-21T12:07:39.096" v="26" actId="20577"/>
          <ac:spMkLst>
            <pc:docMk/>
            <pc:sldMk cId="1920236109" sldId="294"/>
            <ac:spMk id="14" creationId="{58A74C37-971E-45DC-A772-20E5B80D7D15}"/>
          </ac:spMkLst>
        </pc:spChg>
        <pc:spChg chg="mod">
          <ac:chgData name="A.C. Kok" userId="94deee9d-32e7-4ff7-ab55-badb7e268b0f" providerId="ADAL" clId="{A83529ED-6FBE-48C1-949F-06BECC67CD3C}" dt="2022-11-21T12:07:45.509" v="30" actId="20577"/>
          <ac:spMkLst>
            <pc:docMk/>
            <pc:sldMk cId="1920236109" sldId="294"/>
            <ac:spMk id="21" creationId="{AAE50BA0-6BF5-4791-9003-C56B98F6BF51}"/>
          </ac:spMkLst>
        </pc:spChg>
        <pc:spChg chg="mod">
          <ac:chgData name="A.C. Kok" userId="94deee9d-32e7-4ff7-ab55-badb7e268b0f" providerId="ADAL" clId="{A83529ED-6FBE-48C1-949F-06BECC67CD3C}" dt="2022-11-21T12:07:57.491" v="38" actId="20577"/>
          <ac:spMkLst>
            <pc:docMk/>
            <pc:sldMk cId="1920236109" sldId="294"/>
            <ac:spMk id="22" creationId="{7FE47D22-8B31-46C8-B697-EE5609D44382}"/>
          </ac:spMkLst>
        </pc:spChg>
        <pc:spChg chg="mod">
          <ac:chgData name="A.C. Kok" userId="94deee9d-32e7-4ff7-ab55-badb7e268b0f" providerId="ADAL" clId="{A83529ED-6FBE-48C1-949F-06BECC67CD3C}" dt="2022-11-21T12:08:00.108" v="40" actId="20577"/>
          <ac:spMkLst>
            <pc:docMk/>
            <pc:sldMk cId="1920236109" sldId="294"/>
            <ac:spMk id="28" creationId="{19B1F3CF-3EF2-48A3-9030-B174F3CE2ECE}"/>
          </ac:spMkLst>
        </pc:spChg>
        <pc:spChg chg="mod">
          <ac:chgData name="A.C. Kok" userId="94deee9d-32e7-4ff7-ab55-badb7e268b0f" providerId="ADAL" clId="{A83529ED-6FBE-48C1-949F-06BECC67CD3C}" dt="2022-11-21T12:07:54.263" v="36" actId="20577"/>
          <ac:spMkLst>
            <pc:docMk/>
            <pc:sldMk cId="1920236109" sldId="294"/>
            <ac:spMk id="36" creationId="{AAE50BA0-6BF5-4791-9003-C56B98F6BF51}"/>
          </ac:spMkLst>
        </pc:spChg>
        <pc:spChg chg="add mod">
          <ac:chgData name="A.C. Kok" userId="94deee9d-32e7-4ff7-ab55-badb7e268b0f" providerId="ADAL" clId="{A83529ED-6FBE-48C1-949F-06BECC67CD3C}" dt="2022-11-21T12:07:42.919" v="28" actId="20577"/>
          <ac:spMkLst>
            <pc:docMk/>
            <pc:sldMk cId="1920236109" sldId="294"/>
            <ac:spMk id="39" creationId="{68327B28-6602-4A62-8D80-EF9C269E18C5}"/>
          </ac:spMkLst>
        </pc:spChg>
        <pc:spChg chg="mod">
          <ac:chgData name="A.C. Kok" userId="94deee9d-32e7-4ff7-ab55-badb7e268b0f" providerId="ADAL" clId="{A83529ED-6FBE-48C1-949F-06BECC67CD3C}" dt="2022-11-21T12:08:14.083" v="44" actId="20577"/>
          <ac:spMkLst>
            <pc:docMk/>
            <pc:sldMk cId="1920236109" sldId="294"/>
            <ac:spMk id="41" creationId="{AAE50BA0-6BF5-4791-9003-C56B98F6BF51}"/>
          </ac:spMkLst>
        </pc:spChg>
        <pc:grpChg chg="mod">
          <ac:chgData name="A.C. Kok" userId="94deee9d-32e7-4ff7-ab55-badb7e268b0f" providerId="ADAL" clId="{A83529ED-6FBE-48C1-949F-06BECC67CD3C}" dt="2022-11-21T12:03:18.606" v="1" actId="1076"/>
          <ac:grpSpMkLst>
            <pc:docMk/>
            <pc:sldMk cId="1920236109" sldId="294"/>
            <ac:grpSpMk id="3" creationId="{7C6887FF-2157-4B9C-A2D0-F1C34F772C03}"/>
          </ac:grpSpMkLst>
        </pc:grpChg>
        <pc:grpChg chg="mod">
          <ac:chgData name="A.C. Kok" userId="94deee9d-32e7-4ff7-ab55-badb7e268b0f" providerId="ADAL" clId="{A83529ED-6FBE-48C1-949F-06BECC67CD3C}" dt="2022-11-21T12:03:15.959" v="0" actId="1076"/>
          <ac:grpSpMkLst>
            <pc:docMk/>
            <pc:sldMk cId="1920236109" sldId="294"/>
            <ac:grpSpMk id="8" creationId="{9F957126-1B4D-4AF3-9540-8C20C3D9549F}"/>
          </ac:grpSpMkLst>
        </pc:grpChg>
        <pc:inkChg chg="add mod">
          <ac:chgData name="A.C. Kok" userId="94deee9d-32e7-4ff7-ab55-badb7e268b0f" providerId="ADAL" clId="{A83529ED-6FBE-48C1-949F-06BECC67CD3C}" dt="2022-11-21T12:03:34.299" v="5" actId="1076"/>
          <ac:inkMkLst>
            <pc:docMk/>
            <pc:sldMk cId="1920236109" sldId="294"/>
            <ac:inkMk id="38" creationId="{9D836EEC-52B1-44AA-BB82-330CDDC4A1FC}"/>
          </ac:inkMkLst>
        </pc:inkChg>
      </pc:sldChg>
      <pc:sldChg chg="modSp">
        <pc:chgData name="A.C. Kok" userId="94deee9d-32e7-4ff7-ab55-badb7e268b0f" providerId="ADAL" clId="{A83529ED-6FBE-48C1-949F-06BECC67CD3C}" dt="2022-11-21T23:10:30.928" v="136" actId="20577"/>
        <pc:sldMkLst>
          <pc:docMk/>
          <pc:sldMk cId="3252798625" sldId="316"/>
        </pc:sldMkLst>
        <pc:spChg chg="mod">
          <ac:chgData name="A.C. Kok" userId="94deee9d-32e7-4ff7-ab55-badb7e268b0f" providerId="ADAL" clId="{A83529ED-6FBE-48C1-949F-06BECC67CD3C}" dt="2022-11-21T23:10:30.928" v="136" actId="20577"/>
          <ac:spMkLst>
            <pc:docMk/>
            <pc:sldMk cId="3252798625" sldId="316"/>
            <ac:spMk id="4" creationId="{C66F20DB-25E1-442C-B856-603CE6343584}"/>
          </ac:spMkLst>
        </pc:spChg>
      </pc:sldChg>
      <pc:sldChg chg="modSp">
        <pc:chgData name="A.C. Kok" userId="94deee9d-32e7-4ff7-ab55-badb7e268b0f" providerId="ADAL" clId="{A83529ED-6FBE-48C1-949F-06BECC67CD3C}" dt="2022-11-23T13:52:49.654" v="147" actId="20577"/>
        <pc:sldMkLst>
          <pc:docMk/>
          <pc:sldMk cId="2197824637" sldId="321"/>
        </pc:sldMkLst>
        <pc:spChg chg="mod">
          <ac:chgData name="A.C. Kok" userId="94deee9d-32e7-4ff7-ab55-badb7e268b0f" providerId="ADAL" clId="{A83529ED-6FBE-48C1-949F-06BECC67CD3C}" dt="2022-11-23T13:52:49.654" v="147" actId="20577"/>
          <ac:spMkLst>
            <pc:docMk/>
            <pc:sldMk cId="2197824637" sldId="321"/>
            <ac:spMk id="23" creationId="{FB755F57-0C65-9FAB-DA46-535ADFB791B5}"/>
          </ac:spMkLst>
        </pc:spChg>
      </pc:sldChg>
    </pc:docChg>
  </pc:docChgLst>
  <pc:docChgLst>
    <pc:chgData name="A.C. Kok" userId="94deee9d-32e7-4ff7-ab55-badb7e268b0f" providerId="ADAL" clId="{B292481B-2EEE-4BB0-BE89-14B80CA42C20}"/>
    <pc:docChg chg="undo custSel addSld delSld modSld sldOrd">
      <pc:chgData name="A.C. Kok" userId="94deee9d-32e7-4ff7-ab55-badb7e268b0f" providerId="ADAL" clId="{B292481B-2EEE-4BB0-BE89-14B80CA42C20}" dt="2022-11-21T08:25:24.635" v="292" actId="1076"/>
      <pc:docMkLst>
        <pc:docMk/>
      </pc:docMkLst>
      <pc:sldChg chg="add del setBg">
        <pc:chgData name="A.C. Kok" userId="94deee9d-32e7-4ff7-ab55-badb7e268b0f" providerId="ADAL" clId="{B292481B-2EEE-4BB0-BE89-14B80CA42C20}" dt="2022-11-21T08:11:22.499" v="25" actId="2696"/>
        <pc:sldMkLst>
          <pc:docMk/>
          <pc:sldMk cId="826800897" sldId="291"/>
        </pc:sldMkLst>
      </pc:sldChg>
      <pc:sldChg chg="modSp add ord setBg">
        <pc:chgData name="A.C. Kok" userId="94deee9d-32e7-4ff7-ab55-badb7e268b0f" providerId="ADAL" clId="{B292481B-2EEE-4BB0-BE89-14B80CA42C20}" dt="2022-11-21T08:24:34.590" v="265" actId="20577"/>
        <pc:sldMkLst>
          <pc:docMk/>
          <pc:sldMk cId="1920236109" sldId="294"/>
        </pc:sldMkLst>
        <pc:spChg chg="mod">
          <ac:chgData name="A.C. Kok" userId="94deee9d-32e7-4ff7-ab55-badb7e268b0f" providerId="ADAL" clId="{B292481B-2EEE-4BB0-BE89-14B80CA42C20}" dt="2022-11-21T08:22:59.193" v="260" actId="20577"/>
          <ac:spMkLst>
            <pc:docMk/>
            <pc:sldMk cId="1920236109" sldId="294"/>
            <ac:spMk id="14" creationId="{58A74C37-971E-45DC-A772-20E5B80D7D15}"/>
          </ac:spMkLst>
        </pc:spChg>
        <pc:spChg chg="mod">
          <ac:chgData name="A.C. Kok" userId="94deee9d-32e7-4ff7-ab55-badb7e268b0f" providerId="ADAL" clId="{B292481B-2EEE-4BB0-BE89-14B80CA42C20}" dt="2022-11-21T08:24:34.590" v="265" actId="20577"/>
          <ac:spMkLst>
            <pc:docMk/>
            <pc:sldMk cId="1920236109" sldId="294"/>
            <ac:spMk id="36" creationId="{AAE50BA0-6BF5-4791-9003-C56B98F6BF51}"/>
          </ac:spMkLst>
        </pc:spChg>
        <pc:picChg chg="mod">
          <ac:chgData name="A.C. Kok" userId="94deee9d-32e7-4ff7-ab55-badb7e268b0f" providerId="ADAL" clId="{B292481B-2EEE-4BB0-BE89-14B80CA42C20}" dt="2022-11-21T08:22:47.303" v="228" actId="1076"/>
          <ac:picMkLst>
            <pc:docMk/>
            <pc:sldMk cId="1920236109" sldId="294"/>
            <ac:picMk id="4" creationId="{D7312970-D905-4389-A74F-89B90CF3FF34}"/>
          </ac:picMkLst>
        </pc:picChg>
      </pc:sldChg>
      <pc:sldChg chg="addSp delSp modSp modAnim">
        <pc:chgData name="A.C. Kok" userId="94deee9d-32e7-4ff7-ab55-badb7e268b0f" providerId="ADAL" clId="{B292481B-2EEE-4BB0-BE89-14B80CA42C20}" dt="2022-11-21T08:11:10.540" v="22"/>
        <pc:sldMkLst>
          <pc:docMk/>
          <pc:sldMk cId="1156234046" sldId="300"/>
        </pc:sldMkLst>
        <pc:spChg chg="add mod">
          <ac:chgData name="A.C. Kok" userId="94deee9d-32e7-4ff7-ab55-badb7e268b0f" providerId="ADAL" clId="{B292481B-2EEE-4BB0-BE89-14B80CA42C20}" dt="2022-11-21T08:10:21.148" v="17" actId="1076"/>
          <ac:spMkLst>
            <pc:docMk/>
            <pc:sldMk cId="1156234046" sldId="300"/>
            <ac:spMk id="17" creationId="{C0C3789D-9F3F-41E0-8EE5-A9880A3EE317}"/>
          </ac:spMkLst>
        </pc:spChg>
        <pc:grpChg chg="add mod">
          <ac:chgData name="A.C. Kok" userId="94deee9d-32e7-4ff7-ab55-badb7e268b0f" providerId="ADAL" clId="{B292481B-2EEE-4BB0-BE89-14B80CA42C20}" dt="2022-11-21T08:10:18.908" v="16" actId="1076"/>
          <ac:grpSpMkLst>
            <pc:docMk/>
            <pc:sldMk cId="1156234046" sldId="300"/>
            <ac:grpSpMk id="9" creationId="{D94F8276-1E65-4CFF-9DC7-F8600E3B74A7}"/>
          </ac:grpSpMkLst>
        </pc:grpChg>
        <pc:grpChg chg="add mod">
          <ac:chgData name="A.C. Kok" userId="94deee9d-32e7-4ff7-ab55-badb7e268b0f" providerId="ADAL" clId="{B292481B-2EEE-4BB0-BE89-14B80CA42C20}" dt="2022-11-21T08:10:24.603" v="18" actId="1076"/>
          <ac:grpSpMkLst>
            <pc:docMk/>
            <pc:sldMk cId="1156234046" sldId="300"/>
            <ac:grpSpMk id="18" creationId="{B96A240E-2A53-459D-B3FA-59228C714C4E}"/>
          </ac:grpSpMkLst>
        </pc:grpChg>
        <pc:grpChg chg="add mod">
          <ac:chgData name="A.C. Kok" userId="94deee9d-32e7-4ff7-ab55-badb7e268b0f" providerId="ADAL" clId="{B292481B-2EEE-4BB0-BE89-14B80CA42C20}" dt="2022-11-21T08:10:15.584" v="15" actId="1076"/>
          <ac:grpSpMkLst>
            <pc:docMk/>
            <pc:sldMk cId="1156234046" sldId="300"/>
            <ac:grpSpMk id="21" creationId="{F1368EF0-EE4E-4152-A8AC-25BB52117D1B}"/>
          </ac:grpSpMkLst>
        </pc:grpChg>
        <pc:picChg chg="del">
          <ac:chgData name="A.C. Kok" userId="94deee9d-32e7-4ff7-ab55-badb7e268b0f" providerId="ADAL" clId="{B292481B-2EEE-4BB0-BE89-14B80CA42C20}" dt="2022-11-21T08:11:10.540" v="22"/>
          <ac:picMkLst>
            <pc:docMk/>
            <pc:sldMk cId="1156234046" sldId="300"/>
            <ac:picMk id="2" creationId="{53E6E301-CBE9-4DBC-AAF7-06DBD7643A4C}"/>
          </ac:picMkLst>
        </pc:picChg>
      </pc:sldChg>
      <pc:sldChg chg="addSp modSp modAnim">
        <pc:chgData name="A.C. Kok" userId="94deee9d-32e7-4ff7-ab55-badb7e268b0f" providerId="ADAL" clId="{B292481B-2EEE-4BB0-BE89-14B80CA42C20}" dt="2022-11-21T08:09:12.332" v="7" actId="20577"/>
        <pc:sldMkLst>
          <pc:docMk/>
          <pc:sldMk cId="3252798625" sldId="316"/>
        </pc:sldMkLst>
        <pc:spChg chg="mod">
          <ac:chgData name="A.C. Kok" userId="94deee9d-32e7-4ff7-ab55-badb7e268b0f" providerId="ADAL" clId="{B292481B-2EEE-4BB0-BE89-14B80CA42C20}" dt="2022-11-21T08:09:08.650" v="5" actId="14100"/>
          <ac:spMkLst>
            <pc:docMk/>
            <pc:sldMk cId="3252798625" sldId="316"/>
            <ac:spMk id="2" creationId="{BEE92383-F2D6-42ED-9F81-62939D0565FD}"/>
          </ac:spMkLst>
        </pc:spChg>
        <pc:spChg chg="add mod">
          <ac:chgData name="A.C. Kok" userId="94deee9d-32e7-4ff7-ab55-badb7e268b0f" providerId="ADAL" clId="{B292481B-2EEE-4BB0-BE89-14B80CA42C20}" dt="2022-11-21T08:09:12.332" v="7" actId="20577"/>
          <ac:spMkLst>
            <pc:docMk/>
            <pc:sldMk cId="3252798625" sldId="316"/>
            <ac:spMk id="4" creationId="{C66F20DB-25E1-442C-B856-603CE6343584}"/>
          </ac:spMkLst>
        </pc:spChg>
      </pc:sldChg>
      <pc:sldChg chg="addSp delSp modSp add">
        <pc:chgData name="A.C. Kok" userId="94deee9d-32e7-4ff7-ab55-badb7e268b0f" providerId="ADAL" clId="{B292481B-2EEE-4BB0-BE89-14B80CA42C20}" dt="2022-11-21T08:22:18.262" v="223"/>
        <pc:sldMkLst>
          <pc:docMk/>
          <pc:sldMk cId="570162859" sldId="317"/>
        </pc:sldMkLst>
        <pc:spChg chg="add mod">
          <ac:chgData name="A.C. Kok" userId="94deee9d-32e7-4ff7-ab55-badb7e268b0f" providerId="ADAL" clId="{B292481B-2EEE-4BB0-BE89-14B80CA42C20}" dt="2022-11-21T08:22:00.639" v="221" actId="207"/>
          <ac:spMkLst>
            <pc:docMk/>
            <pc:sldMk cId="570162859" sldId="317"/>
            <ac:spMk id="2" creationId="{4C495F3D-A37B-4063-AC1E-3DA5F6467272}"/>
          </ac:spMkLst>
        </pc:spChg>
        <pc:spChg chg="add mod">
          <ac:chgData name="A.C. Kok" userId="94deee9d-32e7-4ff7-ab55-badb7e268b0f" providerId="ADAL" clId="{B292481B-2EEE-4BB0-BE89-14B80CA42C20}" dt="2022-11-21T08:21:48.126" v="220" actId="255"/>
          <ac:spMkLst>
            <pc:docMk/>
            <pc:sldMk cId="570162859" sldId="317"/>
            <ac:spMk id="3" creationId="{E8BF95EE-F31E-49DB-81EE-8627EB6622EF}"/>
          </ac:spMkLst>
        </pc:spChg>
        <pc:spChg chg="add del">
          <ac:chgData name="A.C. Kok" userId="94deee9d-32e7-4ff7-ab55-badb7e268b0f" providerId="ADAL" clId="{B292481B-2EEE-4BB0-BE89-14B80CA42C20}" dt="2022-11-21T08:22:18.262" v="223"/>
          <ac:spMkLst>
            <pc:docMk/>
            <pc:sldMk cId="570162859" sldId="317"/>
            <ac:spMk id="4" creationId="{099D5B54-433C-403E-AE7E-8269E5F7A39B}"/>
          </ac:spMkLst>
        </pc:spChg>
      </pc:sldChg>
      <pc:sldChg chg="add">
        <pc:chgData name="A.C. Kok" userId="94deee9d-32e7-4ff7-ab55-badb7e268b0f" providerId="ADAL" clId="{B292481B-2EEE-4BB0-BE89-14B80CA42C20}" dt="2022-11-21T08:11:19.630" v="24"/>
        <pc:sldMkLst>
          <pc:docMk/>
          <pc:sldMk cId="566041603" sldId="318"/>
        </pc:sldMkLst>
      </pc:sldChg>
      <pc:sldChg chg="modSp add del setBg">
        <pc:chgData name="A.C. Kok" userId="94deee9d-32e7-4ff7-ab55-badb7e268b0f" providerId="ADAL" clId="{B292481B-2EEE-4BB0-BE89-14B80CA42C20}" dt="2022-11-21T08:12:03.169" v="32"/>
        <pc:sldMkLst>
          <pc:docMk/>
          <pc:sldMk cId="2084380571" sldId="319"/>
        </pc:sldMkLst>
        <pc:grpChg chg="mod">
          <ac:chgData name="A.C. Kok" userId="94deee9d-32e7-4ff7-ab55-badb7e268b0f" providerId="ADAL" clId="{B292481B-2EEE-4BB0-BE89-14B80CA42C20}" dt="2022-11-21T08:12:02.752" v="31" actId="1076"/>
          <ac:grpSpMkLst>
            <pc:docMk/>
            <pc:sldMk cId="2084380571" sldId="319"/>
            <ac:grpSpMk id="9" creationId="{B9C945B6-99DA-478C-A762-7746743435D3}"/>
          </ac:grpSpMkLst>
        </pc:grpChg>
      </pc:sldChg>
      <pc:sldChg chg="delSp modSp add setBg delAnim">
        <pc:chgData name="A.C. Kok" userId="94deee9d-32e7-4ff7-ab55-badb7e268b0f" providerId="ADAL" clId="{B292481B-2EEE-4BB0-BE89-14B80CA42C20}" dt="2022-11-21T08:13:04.111" v="108" actId="20577"/>
        <pc:sldMkLst>
          <pc:docMk/>
          <pc:sldMk cId="3048618484" sldId="319"/>
        </pc:sldMkLst>
        <pc:spChg chg="mod">
          <ac:chgData name="A.C. Kok" userId="94deee9d-32e7-4ff7-ab55-badb7e268b0f" providerId="ADAL" clId="{B292481B-2EEE-4BB0-BE89-14B80CA42C20}" dt="2022-11-21T08:13:04.111" v="108" actId="20577"/>
          <ac:spMkLst>
            <pc:docMk/>
            <pc:sldMk cId="3048618484" sldId="319"/>
            <ac:spMk id="7" creationId="{28672B9D-2AF8-46BB-8AA4-B42F8AA2EE87}"/>
          </ac:spMkLst>
        </pc:spChg>
        <pc:spChg chg="mod">
          <ac:chgData name="A.C. Kok" userId="94deee9d-32e7-4ff7-ab55-badb7e268b0f" providerId="ADAL" clId="{B292481B-2EEE-4BB0-BE89-14B80CA42C20}" dt="2022-11-21T08:12:21.996" v="36" actId="207"/>
          <ac:spMkLst>
            <pc:docMk/>
            <pc:sldMk cId="3048618484" sldId="319"/>
            <ac:spMk id="21" creationId="{66027DFA-4FCC-ED2C-0716-C39AE9621F80}"/>
          </ac:spMkLst>
        </pc:spChg>
        <pc:grpChg chg="del">
          <ac:chgData name="A.C. Kok" userId="94deee9d-32e7-4ff7-ab55-badb7e268b0f" providerId="ADAL" clId="{B292481B-2EEE-4BB0-BE89-14B80CA42C20}" dt="2022-11-21T08:12:08.551" v="34" actId="478"/>
          <ac:grpSpMkLst>
            <pc:docMk/>
            <pc:sldMk cId="3048618484" sldId="319"/>
            <ac:grpSpMk id="9" creationId="{B9C945B6-99DA-478C-A762-7746743435D3}"/>
          </ac:grpSpMkLst>
        </pc:grpChg>
        <pc:cxnChg chg="mod">
          <ac:chgData name="A.C. Kok" userId="94deee9d-32e7-4ff7-ab55-badb7e268b0f" providerId="ADAL" clId="{B292481B-2EEE-4BB0-BE89-14B80CA42C20}" dt="2022-11-21T08:12:08.551" v="34" actId="478"/>
          <ac:cxnSpMkLst>
            <pc:docMk/>
            <pc:sldMk cId="3048618484" sldId="319"/>
            <ac:cxnSpMk id="12" creationId="{EDF0B6DD-818A-45D3-8010-23073CB229A9}"/>
          </ac:cxnSpMkLst>
        </pc:cxnChg>
        <pc:cxnChg chg="mod">
          <ac:chgData name="A.C. Kok" userId="94deee9d-32e7-4ff7-ab55-badb7e268b0f" providerId="ADAL" clId="{B292481B-2EEE-4BB0-BE89-14B80CA42C20}" dt="2022-11-21T08:12:08.551" v="34" actId="478"/>
          <ac:cxnSpMkLst>
            <pc:docMk/>
            <pc:sldMk cId="3048618484" sldId="319"/>
            <ac:cxnSpMk id="13" creationId="{47251A74-A559-44BE-BEFC-AE93FF57960D}"/>
          </ac:cxnSpMkLst>
        </pc:cxnChg>
      </pc:sldChg>
      <pc:sldChg chg="addSp modSp add modAnim">
        <pc:chgData name="A.C. Kok" userId="94deee9d-32e7-4ff7-ab55-badb7e268b0f" providerId="ADAL" clId="{B292481B-2EEE-4BB0-BE89-14B80CA42C20}" dt="2022-11-21T08:15:32.270" v="161" actId="1076"/>
        <pc:sldMkLst>
          <pc:docMk/>
          <pc:sldMk cId="4103001137" sldId="320"/>
        </pc:sldMkLst>
        <pc:spChg chg="mod">
          <ac:chgData name="A.C. Kok" userId="94deee9d-32e7-4ff7-ab55-badb7e268b0f" providerId="ADAL" clId="{B292481B-2EEE-4BB0-BE89-14B80CA42C20}" dt="2022-11-21T08:14:10.067" v="114" actId="20577"/>
          <ac:spMkLst>
            <pc:docMk/>
            <pc:sldMk cId="4103001137" sldId="320"/>
            <ac:spMk id="2" creationId="{BEE92383-F2D6-42ED-9F81-62939D0565FD}"/>
          </ac:spMkLst>
        </pc:spChg>
        <pc:spChg chg="mod">
          <ac:chgData name="A.C. Kok" userId="94deee9d-32e7-4ff7-ab55-badb7e268b0f" providerId="ADAL" clId="{B292481B-2EEE-4BB0-BE89-14B80CA42C20}" dt="2022-11-21T08:13:52.192" v="110" actId="6549"/>
          <ac:spMkLst>
            <pc:docMk/>
            <pc:sldMk cId="4103001137" sldId="320"/>
            <ac:spMk id="4" creationId="{C66F20DB-25E1-442C-B856-603CE6343584}"/>
          </ac:spMkLst>
        </pc:spChg>
        <pc:spChg chg="mod">
          <ac:chgData name="A.C. Kok" userId="94deee9d-32e7-4ff7-ab55-badb7e268b0f" providerId="ADAL" clId="{B292481B-2EEE-4BB0-BE89-14B80CA42C20}" dt="2022-11-21T08:14:48.782" v="131" actId="20577"/>
          <ac:spMkLst>
            <pc:docMk/>
            <pc:sldMk cId="4103001137" sldId="320"/>
            <ac:spMk id="16" creationId="{EDF280CB-0DA0-41E7-8903-A399095CE7E2}"/>
          </ac:spMkLst>
        </pc:spChg>
        <pc:spChg chg="mod">
          <ac:chgData name="A.C. Kok" userId="94deee9d-32e7-4ff7-ab55-badb7e268b0f" providerId="ADAL" clId="{B292481B-2EEE-4BB0-BE89-14B80CA42C20}" dt="2022-11-21T08:15:15.026" v="157" actId="20577"/>
          <ac:spMkLst>
            <pc:docMk/>
            <pc:sldMk cId="4103001137" sldId="320"/>
            <ac:spMk id="22" creationId="{12EECE8C-69E1-4CF7-ADCE-BAEF714C9EEA}"/>
          </ac:spMkLst>
        </pc:spChg>
        <pc:grpChg chg="add mod">
          <ac:chgData name="A.C. Kok" userId="94deee9d-32e7-4ff7-ab55-badb7e268b0f" providerId="ADAL" clId="{B292481B-2EEE-4BB0-BE89-14B80CA42C20}" dt="2022-11-21T08:14:35.591" v="116" actId="1076"/>
          <ac:grpSpMkLst>
            <pc:docMk/>
            <pc:sldMk cId="4103001137" sldId="320"/>
            <ac:grpSpMk id="5" creationId="{73F049C1-8DE3-49B1-8F71-A35A9221A0CA}"/>
          </ac:grpSpMkLst>
        </pc:grpChg>
        <pc:grpChg chg="add mod">
          <ac:chgData name="A.C. Kok" userId="94deee9d-32e7-4ff7-ab55-badb7e268b0f" providerId="ADAL" clId="{B292481B-2EEE-4BB0-BE89-14B80CA42C20}" dt="2022-11-21T08:14:44.376" v="118" actId="1076"/>
          <ac:grpSpMkLst>
            <pc:docMk/>
            <pc:sldMk cId="4103001137" sldId="320"/>
            <ac:grpSpMk id="14" creationId="{0F23284B-8895-4948-A6A7-1E730B232732}"/>
          </ac:grpSpMkLst>
        </pc:grpChg>
        <pc:grpChg chg="add mod">
          <ac:chgData name="A.C. Kok" userId="94deee9d-32e7-4ff7-ab55-badb7e268b0f" providerId="ADAL" clId="{B292481B-2EEE-4BB0-BE89-14B80CA42C20}" dt="2022-11-21T08:14:57.379" v="133" actId="1076"/>
          <ac:grpSpMkLst>
            <pc:docMk/>
            <pc:sldMk cId="4103001137" sldId="320"/>
            <ac:grpSpMk id="17" creationId="{00398B83-9D44-462D-AB4B-584B4F4A36C8}"/>
          </ac:grpSpMkLst>
        </pc:grpChg>
        <pc:grpChg chg="add mod">
          <ac:chgData name="A.C. Kok" userId="94deee9d-32e7-4ff7-ab55-badb7e268b0f" providerId="ADAL" clId="{B292481B-2EEE-4BB0-BE89-14B80CA42C20}" dt="2022-11-21T08:15:08.412" v="135" actId="1076"/>
          <ac:grpSpMkLst>
            <pc:docMk/>
            <pc:sldMk cId="4103001137" sldId="320"/>
            <ac:grpSpMk id="20" creationId="{3E78A256-224E-4318-83A8-FD6C6BDE78ED}"/>
          </ac:grpSpMkLst>
        </pc:grpChg>
        <pc:grpChg chg="add mod">
          <ac:chgData name="A.C. Kok" userId="94deee9d-32e7-4ff7-ab55-badb7e268b0f" providerId="ADAL" clId="{B292481B-2EEE-4BB0-BE89-14B80CA42C20}" dt="2022-11-21T08:15:22.262" v="159" actId="1076"/>
          <ac:grpSpMkLst>
            <pc:docMk/>
            <pc:sldMk cId="4103001137" sldId="320"/>
            <ac:grpSpMk id="23" creationId="{7EFAEBBD-C4FE-41AB-B467-8BB266719224}"/>
          </ac:grpSpMkLst>
        </pc:grpChg>
        <pc:grpChg chg="add mod">
          <ac:chgData name="A.C. Kok" userId="94deee9d-32e7-4ff7-ab55-badb7e268b0f" providerId="ADAL" clId="{B292481B-2EEE-4BB0-BE89-14B80CA42C20}" dt="2022-11-21T08:15:32.270" v="161" actId="1076"/>
          <ac:grpSpMkLst>
            <pc:docMk/>
            <pc:sldMk cId="4103001137" sldId="320"/>
            <ac:grpSpMk id="26" creationId="{5DACAF68-AAE2-4643-A85E-33FE7CD57B6C}"/>
          </ac:grpSpMkLst>
        </pc:grpChg>
      </pc:sldChg>
      <pc:sldChg chg="delSp modSp">
        <pc:chgData name="A.C. Kok" userId="94deee9d-32e7-4ff7-ab55-badb7e268b0f" providerId="ADAL" clId="{B292481B-2EEE-4BB0-BE89-14B80CA42C20}" dt="2022-11-21T08:25:24.635" v="292" actId="1076"/>
        <pc:sldMkLst>
          <pc:docMk/>
          <pc:sldMk cId="2197824637" sldId="321"/>
        </pc:sldMkLst>
        <pc:spChg chg="del mod">
          <ac:chgData name="A.C. Kok" userId="94deee9d-32e7-4ff7-ab55-badb7e268b0f" providerId="ADAL" clId="{B292481B-2EEE-4BB0-BE89-14B80CA42C20}" dt="2022-11-21T08:18:58.790" v="211"/>
          <ac:spMkLst>
            <pc:docMk/>
            <pc:sldMk cId="2197824637" sldId="321"/>
            <ac:spMk id="3" creationId="{F832CB43-F69B-42CF-AC6B-E1DF736B6AFF}"/>
          </ac:spMkLst>
        </pc:spChg>
        <pc:spChg chg="mod">
          <ac:chgData name="A.C. Kok" userId="94deee9d-32e7-4ff7-ab55-badb7e268b0f" providerId="ADAL" clId="{B292481B-2EEE-4BB0-BE89-14B80CA42C20}" dt="2022-11-21T08:25:24.635" v="292" actId="1076"/>
          <ac:spMkLst>
            <pc:docMk/>
            <pc:sldMk cId="2197824637" sldId="321"/>
            <ac:spMk id="23" creationId="{FB755F57-0C65-9FAB-DA46-535ADFB791B5}"/>
          </ac:spMkLst>
        </pc:spChg>
      </pc:sldChg>
      <pc:sldChg chg="add del setBg">
        <pc:chgData name="A.C. Kok" userId="94deee9d-32e7-4ff7-ab55-badb7e268b0f" providerId="ADAL" clId="{B292481B-2EEE-4BB0-BE89-14B80CA42C20}" dt="2022-11-21T08:15:53.073" v="163"/>
        <pc:sldMkLst>
          <pc:docMk/>
          <pc:sldMk cId="3907489585" sldId="321"/>
        </pc:sldMkLst>
      </pc:sldChg>
      <pc:sldMasterChg chg="delSldLayout">
        <pc:chgData name="A.C. Kok" userId="94deee9d-32e7-4ff7-ab55-badb7e268b0f" providerId="ADAL" clId="{B292481B-2EEE-4BB0-BE89-14B80CA42C20}" dt="2022-11-21T08:11:22.499" v="26" actId="2696"/>
        <pc:sldMasterMkLst>
          <pc:docMk/>
          <pc:sldMasterMk cId="854263547" sldId="2147483648"/>
        </pc:sldMasterMkLst>
        <pc:sldLayoutChg chg="del">
          <pc:chgData name="A.C. Kok" userId="94deee9d-32e7-4ff7-ab55-badb7e268b0f" providerId="ADAL" clId="{B292481B-2EEE-4BB0-BE89-14B80CA42C20}" dt="2022-11-21T08:11:22.499" v="26" actId="2696"/>
          <pc:sldLayoutMkLst>
            <pc:docMk/>
            <pc:sldMasterMk cId="854263547" sldId="2147483648"/>
            <pc:sldLayoutMk cId="3396207217" sldId="2147483691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09:34.6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fitToCurve" value="1"/>
    </inkml:brush>
  </inkml:definitions>
  <inkml:trace contextRef="#ctx0" brushRef="#br0">0 0 394 0,'15'26'113'16,"7"14"-108"-16,9 14 19 16,16 21 33-16,4 15 2 15,10 11 12-15,8 14 14 16,2 10 8-16,3 9-46 15,-9 6-5-15,3 6-11 16,-15 6-17-16,-7 4-7 0,-7-3-3 0,-15-3-1 16,-11-4-1-16,-10-7-44 15,-3-10-120-15,0-15-244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24:39.058"/>
    </inkml:context>
    <inkml:brush xml:id="br0">
      <inkml:brushProperty name="width" value="0.1" units="cm"/>
      <inkml:brushProperty name="height" value="0.1" units="cm"/>
      <inkml:brushProperty name="color" value="#000066"/>
      <inkml:brushProperty name="fitToCurve" value="1"/>
    </inkml:brush>
  </inkml:definitions>
  <inkml:trace contextRef="#ctx0" brushRef="#br0">4015 1358 668 0,'0'0'22'0,"-49"-30"91"0,-12-4-3 16,-14 4-39-16,-25-10-8 16,-21-9-7-16,-18-3 0 15,-31-23-8 1,-34-21-17-16,-30-12-3 15,-45-34-4-15,-39-10-15 16,-27 0-11-16,-7 10 2 0,-8 23-7 0,22 30-25 16,27 55-30-16,19 16-99 15,25 18-174-15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14:41.320"/>
    </inkml:context>
    <inkml:brush xml:id="br0">
      <inkml:brushProperty name="width" value="0.1" units="cm"/>
      <inkml:brushProperty name="height" value="0.1" units="cm"/>
      <inkml:brushProperty name="color" value="#009BAC"/>
      <inkml:brushProperty name="fitToCurve" value="1"/>
    </inkml:brush>
  </inkml:definitions>
  <inkml:trace contextRef="#ctx0" brushRef="#br0">0 0 394 0,'28'37'113'16,"12"21"-108"-16,16 20 19 16,29 30 33-16,8 22 2 15,18 15 12-15,14 21 14 16,4 14 8-16,4 14-46 15,-14 7-5-15,4 10-11 16,-26 8-17-16,-14 5-7 0,-12-3-3 0,-27-5-1 16,-20-6-1-16,-19-9-44 15,-5-15-120-15,0-22-244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14:54.432"/>
    </inkml:context>
    <inkml:brush xml:id="br0">
      <inkml:brushProperty name="width" value="0.1" units="cm"/>
      <inkml:brushProperty name="height" value="0.1" units="cm"/>
      <inkml:brushProperty name="color" value="#009BAC"/>
      <inkml:brushProperty name="fitToCurve" value="1"/>
    </inkml:brush>
  </inkml:definitions>
  <inkml:trace contextRef="#ctx0" brushRef="#br0">67 0 516 0,'-47'53'29'0,"47"28"-7"15,0 34 149-15,0 39-118 16,0 23 2-16,0 22 9 16,47 6-22-16,30 14-12 15,43-8-20-15,-6-9-8 0,-16-17-9 16,-10-26-98-1,11-25-210-15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15:05.952"/>
    </inkml:context>
    <inkml:brush xml:id="br0">
      <inkml:brushProperty name="width" value="0.1" units="cm"/>
      <inkml:brushProperty name="height" value="0.1" units="cm"/>
      <inkml:brushProperty name="color" value="#009BAC"/>
      <inkml:brushProperty name="fitToCurve" value="1"/>
    </inkml:brush>
  </inkml:definitions>
  <inkml:trace contextRef="#ctx0" brushRef="#br0">0 0 669 0,'0'0'8'0,"11"0"-2"16,19 3 16-1,21 3 27-15,22 3 5 0,20 3 15 0,19 1 11 16,22 4-28-16,6 0-38 15,10 2 24-15,4 0-4 16,6 0-28 0,-2 0-3-16,-3-1 0 15,-4 2-1-15,-21-1-7 16,-19-1-109-16,-22-1-300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15:20.570"/>
    </inkml:context>
    <inkml:brush xml:id="br0">
      <inkml:brushProperty name="width" value="0.1" units="cm"/>
      <inkml:brushProperty name="height" value="0.1" units="cm"/>
      <inkml:brushProperty name="color" value="#009BAC"/>
      <inkml:brushProperty name="fitToCurve" value="1"/>
    </inkml:brush>
  </inkml:definitions>
  <inkml:trace contextRef="#ctx0" brushRef="#br0">0-2 407 0,'0'0'40'0,"0"0"9"16,0 0 13-16,16 0-24 16,36 0-7-16,11 0 2 0,28 12 7 15,26 26-3-15,17 22-5 16,31 22-11-16,11 23-5 15,23 22-6-15,12 9-5 16,1 13 7-16,-2 7 3 16,-15 1-11-16,-16-3-2 15,-23 0-2-15,-21 7-42 16,-17-2-114-16,-16 3-157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15:30.196"/>
    </inkml:context>
    <inkml:brush xml:id="br0">
      <inkml:brushProperty name="width" value="0.1" units="cm"/>
      <inkml:brushProperty name="height" value="0.1" units="cm"/>
      <inkml:brushProperty name="color" value="#009BAC"/>
      <inkml:brushProperty name="fitToCurve" value="1"/>
    </inkml:brush>
  </inkml:definitions>
  <inkml:trace contextRef="#ctx0" brushRef="#br0">1236 1367 668 0,'0'0'22'0,"-15"-29"91"0,-4-5-3 16,-4 4-39-16,-8-11-8 16,-6-7-7-16,-6-4 0 15,-9-23-8 1,-11-21-17-16,-9-13-3 15,-14-33-4-15,-12-10-15 16,-8-1-11-16,-2 12 2 0,-3 21-7 0,7 31-25 16,8 55-30-16,6 16-99 15,8 18-174-15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13:18.567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0 394 0,'31'41'113'16,"14"22"-108"-16,18 23 19 16,34 32 33-16,6 25 2 15,21 16 12-15,18 23 14 16,3 16 8-16,3 14-46 15,-14 9-5-15,4 10-11 16,-29 10-17-16,-16 6-7 0,-13-5-3 0,-31-5-1 16,-22-6-1-16,-21-11-44 15,-6-16-120-15,0-24-244 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37:16.487"/>
    </inkml:context>
    <inkml:brush xml:id="br0">
      <inkml:brushProperty name="width" value="0.1" units="cm"/>
      <inkml:brushProperty name="height" value="0.1" units="cm"/>
      <inkml:brushProperty name="color" value="#FFC114"/>
      <inkml:brushProperty name="fitToCurve" value="1"/>
    </inkml:brush>
  </inkml:definitions>
  <inkml:trace contextRef="#ctx0" brushRef="#br0">0 10 499 0,'2'0'47'16,"-2"0"-51"-16,1 0 8 16,0 0-22-1,4 0-74-15,-3 0-31 16,-2 0-188-16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13:17.720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2781 0 516 0,'217'130'29'0,"-217"69"-7"15,0 84 149-15,0 95-118 16,0 57 2-16,0 54 9 16,-217 15-22-16,-139 34-12 15,-198-20-20-15,28-22-8 0,73-41-9 16,47-64-98-1,-51-62-210-15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13:13.767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4 669 0,'0'0'8'0,"4"0"-2"16,7 18 16-1,9 15 27-15,7 18 5 0,9 16 15 0,6 7 11 16,9 20-28-16,2 2-38 15,3 12 24-15,3-2-4 16,1 1-28 0,0-1-3-16,-1-4 0 15,-2 10-1-15,-8-5-7 16,-7-7-109-16,-8-4-300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09:58.2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fitToCurve" value="1"/>
    </inkml:brush>
  </inkml:definitions>
  <inkml:trace contextRef="#ctx0" brushRef="#br0">119 0 516 0,'9'71'29'0,"-9"37"-7"15,0 47 149-15,0 51-118 16,0 32 2-16,0 28 9 16,-9 8-22-16,-7 18-12 15,-7-10-20-15,0-10-8 0,3-24-9 16,3-35-98-1,-3-34-210-15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23:04.825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0 407 0,'0'0'40'0,"0"0"9"16,0 0 13-16,17 0-24 16,38 0-7-16,12 0 2 0,29 7 7 15,29 18-3-15,17 14-5 16,33 14-11-16,12 16-5 15,24 12-6-15,12 8-5 16,3 7 7-16,-3 5 3 16,-16 1-11-16,-18-2-2 15,-23 0-2-15,-22 4-42 16,-19-1-114-16,-17 3-157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24:39.058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2724 2160 668 0,'0'0'22'0,"-33"-47"91"0,-9-7-3 16,-9 7-39-16,-17-18-8 16,-14-12-7-16,-12-6 0 15,-21-36-8 1,-24-35-17-16,-20-18-3 15,-30-53-4-15,-27-18-15 16,-18 0-11-16,-4 18 2 0,-6 35-7 0,15 48-25 16,17 89-30-16,14 23-99 15,17 30-174-15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24:01.203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2453 3861 668 0,'0'0'22'0,"-30"-84"91"0,-7-11-3 16,-9 11-39-16,-16-32-8 16,-11-21-7-16,-12-11 0 15,-18-62-8 1,-22-64-17-16,-18-31-3 15,-28-95-4-15,-23-32-15 16,-18 0-11-16,-2 32 2 0,-6 63-7 0,14 84-25 16,15 158-30-16,13 43-99 15,15 52-174-15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56:25.430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0 407 0,'0'0'40'0,"0"0"9"16,0 0 13-16,7 0-24 16,16 0-7-16,5 0 2 0,12 7 7 15,12 15-3-15,7 13-5 16,14 12-11-16,5 14-5 15,10 13-6-15,5 5-5 16,1 7 7-16,-1 4 3 16,-7 2-11-16,-7-3-2 15,-10 0-2-15,-9 4-42 16,-8 0-114-16,-7 1-157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6:01:05.145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29 0 516 0,'-12'49'29'0,"12"26"-7"15,0 33 149-15,0 35-118 16,0 22 2-16,0 20 9 16,12 5-22-16,10 14-12 15,10-8-20-15,-1-7-8 0,-4-17-9 16,-4-24-98-1,4-24-210-15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9-12-02T14:00:56.881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0 639 669 0,'0'0'8'0,"18"0"-2"16,30-8 16-1,35-7 27-15,35-9 5 0,32-7 15 0,31-3 11 16,36-9-28-16,9-1-38 15,17-6 24-15,6 1-4 16,10 0-28 0,-4 0-3-16,-4 2 0 15,-7-4-1-15,-34 1-7 16,-30 4-109-16,-36 2-300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9-12-02T14:02:24.195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4 669 0,'0'0'8'0,"21"0"-2"16,35 15 16-1,40 14 27-15,42 14 5 0,37 14 15 0,36 6 11 16,41 18-28-16,12 0-38 15,18 11 24-15,8-2-4 16,12 2-28 0,-5-1-3-16,-5-5 0 15,-8 10-1-15,-39-5-7 16,-36-5-109-16,-41-5-300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12:03:23.283"/>
    </inkml:context>
    <inkml:brush xml:id="br0">
      <inkml:brushProperty name="width" value="0.1" units="cm"/>
      <inkml:brushProperty name="height" value="0.1" units="cm"/>
      <inkml:brushProperty name="color" value="#FBBA00"/>
      <inkml:brushProperty name="fitToCurve" value="1"/>
    </inkml:brush>
  </inkml:definitions>
  <inkml:trace contextRef="#ctx0" brushRef="#br0">0 0 394 0,'31'41'113'16,"14"22"-108"-16,18 23 19 16,34 32 33-16,6 25 2 15,21 16 12-15,18 23 14 16,3 16 8-16,3 14-46 15,-14 9-5-15,4 10-11 16,-29 10-17-16,-16 6-7 0,-13-5-3 0,-31-5-1 16,-22-6-1-16,-21-11-44 15,-6-16-120-15,0-24-244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22-11-21T08:10:03.468"/>
    </inkml:context>
    <inkml:brush xml:id="br0">
      <inkml:brushProperty name="width" value="0.1" units="cm"/>
      <inkml:brushProperty name="height" value="0.1" units="cm"/>
      <inkml:brushProperty name="color" value="#FFC114"/>
      <inkml:brushProperty name="fitToCurve" value="1"/>
    </inkml:brush>
  </inkml:definitions>
  <inkml:trace contextRef="#ctx0" brushRef="#br0">0 0 669 0,'0'0'8'0,"11"0"-2"16,19 10 16-1,21 13 27-15,22 11 5 0,20 8 15 0,19 9 11 16,21 10-28-16,7 2-38 15,10 6 24-15,4 1-4 16,6 1-28 0,-2-1-3-16,-4-1 0 15,-3 3-1-15,-21-3-7 16,-19-2-109-16,-22-3-300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13:18.567"/>
    </inkml:context>
    <inkml:brush xml:id="br0">
      <inkml:brushProperty name="width" value="0.1" units="cm"/>
      <inkml:brushProperty name="height" value="0.1" units="cm"/>
      <inkml:brushProperty name="color" value="#2D185D"/>
      <inkml:brushProperty name="fitToCurve" value="1"/>
    </inkml:brush>
  </inkml:definitions>
  <inkml:trace contextRef="#ctx0" brushRef="#br0">0 0 394 0,'31'41'113'16,"14"22"-108"-16,18 23 19 16,34 32 33-16,6 25 2 15,21 16 12-15,18 23 14 16,3 16 8-16,3 14-46 15,-14 9-5-15,4 10-11 16,-29 10-17-16,-16 6-7 0,-13-5-3 0,-31-5-1 16,-22-6-1-16,-21-11-44 15,-6-16-120-15,0-24-244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37:16.487"/>
    </inkml:context>
    <inkml:brush xml:id="br0">
      <inkml:brushProperty name="width" value="0.1" units="cm"/>
      <inkml:brushProperty name="height" value="0.1" units="cm"/>
      <inkml:brushProperty name="color" value="#FFC114"/>
      <inkml:brushProperty name="fitToCurve" value="1"/>
    </inkml:brush>
  </inkml:definitions>
  <inkml:trace contextRef="#ctx0" brushRef="#br0">0 24 499 0,'2'0'47'16,"-2"0"-51"-16,1 0 8 16,0 0-22-1,4 0-74-15,-3 0-31 16,-2 0-188-16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13:17.720"/>
    </inkml:context>
    <inkml:brush xml:id="br0">
      <inkml:brushProperty name="width" value="0.1" units="cm"/>
      <inkml:brushProperty name="height" value="0.1" units="cm"/>
      <inkml:brushProperty name="color" value="#2D185D"/>
      <inkml:brushProperty name="fitToCurve" value="1"/>
    </inkml:brush>
  </inkml:definitions>
  <inkml:trace contextRef="#ctx0" brushRef="#br0">112 0 516 0,'-96'62'29'0,"96"33"-7"15,0 40 149-15,0 45-118 16,0 28 2-16,0 25 9 16,96 8-22-16,62 15-12 15,87-8-20-15,-11-12-8 0,-34-19-9 16,-20-30-98-1,23-30-210-15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02T10:13:13.767"/>
    </inkml:context>
    <inkml:brush xml:id="br0">
      <inkml:brushProperty name="width" value="0.1" units="cm"/>
      <inkml:brushProperty name="height" value="0.1" units="cm"/>
      <inkml:brushProperty name="color" value="#2D185D"/>
      <inkml:brushProperty name="fitToCurve" value="1"/>
    </inkml:brush>
  </inkml:definitions>
  <inkml:trace contextRef="#ctx0" brushRef="#br0">0 615 669 0,'0'0'8'0,"27"0"-2"16,48-8 16-1,53-7 27-15,54-7 5 0,51-8 15 0,47-3 11 16,55-9-28-16,14-1-38 15,26-4 24-15,10-1-4 16,15 1-28 0,-5-1-3-16,-8 3 0 15,-9-5-1-15,-53 3-7 16,-48 2-109-16,-54 3-300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23:04.825"/>
    </inkml:context>
    <inkml:brush xml:id="br0">
      <inkml:brushProperty name="width" value="0.1" units="cm"/>
      <inkml:brushProperty name="height" value="0.1" units="cm"/>
      <inkml:brushProperty name="color" value="#000066"/>
      <inkml:brushProperty name="fitToCurve" value="1"/>
    </inkml:brush>
  </inkml:definitions>
  <inkml:trace contextRef="#ctx0" brushRef="#br0">0-5 407 0,'0'0'40'0,"0"0"9"16,0 0 13-16,15 0-24 16,34 0-7-16,11 0 2 0,25 18 7 15,26 37-3-15,15 33-5 16,30 30-11-16,11 34-5 15,21 31-6-15,10 15-5 16,3 17 7-16,-2 11 3 16,-16 2-11-16,-14-5-2 15,-21 0-2-15,-20 10-42 16,-17-3-114-16,-15 5-157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8-11-30T15:24:01.203"/>
    </inkml:context>
    <inkml:brush xml:id="br0">
      <inkml:brushProperty name="width" value="0.1" units="cm"/>
      <inkml:brushProperty name="height" value="0.1" units="cm"/>
      <inkml:brushProperty name="color" value="#2D185D"/>
      <inkml:brushProperty name="fitToCurve" value="1"/>
    </inkml:brush>
  </inkml:definitions>
  <inkml:trace contextRef="#ctx0" brushRef="#br0">3453 2130 668 0,'0'0'22'0,"-42"-45"91"0,-11-8-3 16,-11 7-39-16,-23-18-8 16,-16-12-7-16,-17-5 0 15,-25-35-8 1,-31-35-17-16,-26-19-3 15,-38-51-4-15,-34-16-15 16,-22-2-11-16,-6 18 2 0,-8 34-7 0,20 49-25 16,22 85-30-16,16 24-99 15,23 29-174-15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20DA-0676-4FB3-8B7D-B95824F18B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3FC6-3586-47DC-8B8D-8285325F2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0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8DBD9-133C-4166-A75C-98C93183E23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02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971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137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62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968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632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785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71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35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379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808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239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816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44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996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3891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60823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15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945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054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9203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693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59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037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925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09634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9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2783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313186"/>
            <a:ext cx="103632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297254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 descr="LogoDriestarCollegePayoff-F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59829" y="5229201"/>
            <a:ext cx="2880320" cy="1048747"/>
          </a:xfrm>
          <a:prstGeom prst="rect">
            <a:avLst/>
          </a:prstGeom>
        </p:spPr>
      </p:pic>
      <p:pic>
        <p:nvPicPr>
          <p:cNvPr id="8" name="Afbeelding 7" descr="08sjabloonPPT-titel.jpg"/>
          <p:cNvPicPr>
            <a:picLocks noChangeAspect="1"/>
          </p:cNvPicPr>
          <p:nvPr userDrawn="1"/>
        </p:nvPicPr>
        <p:blipFill>
          <a:blip r:embed="rId2" cstate="print"/>
          <a:srcRect l="65750" t="77300"/>
          <a:stretch>
            <a:fillRect/>
          </a:stretch>
        </p:blipFill>
        <p:spPr>
          <a:xfrm>
            <a:off x="8016213" y="5301208"/>
            <a:ext cx="4175787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9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76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362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070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CCFF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CCFF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26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44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6041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5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107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771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64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770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10983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97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0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26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00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DBB-65EE-4362-8387-F5FBC58E45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586-CFF4-4DEE-B089-C6F787382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61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8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7.gi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ep 66">
            <a:extLst>
              <a:ext uri="{FF2B5EF4-FFF2-40B4-BE49-F238E27FC236}">
                <a16:creationId xmlns:a16="http://schemas.microsoft.com/office/drawing/2014/main" id="{75488AE3-0597-A982-B255-16F1AA5D432F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F6E0E520-4E49-206A-1D87-E6E2175FCA16}"/>
                </a:ext>
              </a:extLst>
            </p:cNvPr>
            <p:cNvGrpSpPr/>
            <p:nvPr userDrawn="1"/>
          </p:nvGrpSpPr>
          <p:grpSpPr>
            <a:xfrm>
              <a:off x="10424534" y="5805244"/>
              <a:ext cx="1475221" cy="873849"/>
              <a:chOff x="4690109" y="2317336"/>
              <a:chExt cx="2201799" cy="1281779"/>
            </a:xfrm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D7D89DD7-EB3E-C7E3-94F7-A61575416367}"/>
                  </a:ext>
                </a:extLst>
              </p:cNvPr>
              <p:cNvSpPr/>
              <p:nvPr/>
            </p:nvSpPr>
            <p:spPr>
              <a:xfrm>
                <a:off x="6122765" y="2317336"/>
                <a:ext cx="406517" cy="698944"/>
              </a:xfrm>
              <a:custGeom>
                <a:avLst/>
                <a:gdLst>
                  <a:gd name="connsiteX0" fmla="*/ 0 w 406517"/>
                  <a:gd name="connsiteY0" fmla="*/ 0 h 698944"/>
                  <a:gd name="connsiteX1" fmla="*/ 36195 w 406517"/>
                  <a:gd name="connsiteY1" fmla="*/ 72295 h 698944"/>
                  <a:gd name="connsiteX2" fmla="*/ 50387 w 406517"/>
                  <a:gd name="connsiteY2" fmla="*/ 100679 h 698944"/>
                  <a:gd name="connsiteX3" fmla="*/ 36195 w 406517"/>
                  <a:gd name="connsiteY3" fmla="*/ 72295 h 698944"/>
                  <a:gd name="connsiteX4" fmla="*/ 2667 w 406517"/>
                  <a:gd name="connsiteY4" fmla="*/ 5334 h 698944"/>
                  <a:gd name="connsiteX5" fmla="*/ 0 w 406517"/>
                  <a:gd name="connsiteY5" fmla="*/ 0 h 698944"/>
                  <a:gd name="connsiteX6" fmla="*/ 80391 w 406517"/>
                  <a:gd name="connsiteY6" fmla="*/ 343757 h 698944"/>
                  <a:gd name="connsiteX7" fmla="*/ 80391 w 406517"/>
                  <a:gd name="connsiteY7" fmla="*/ 343757 h 698944"/>
                  <a:gd name="connsiteX8" fmla="*/ 266795 w 406517"/>
                  <a:gd name="connsiteY8" fmla="*/ 478536 h 698944"/>
                  <a:gd name="connsiteX9" fmla="*/ 351854 w 406517"/>
                  <a:gd name="connsiteY9" fmla="*/ 635222 h 698944"/>
                  <a:gd name="connsiteX10" fmla="*/ 365188 w 406517"/>
                  <a:gd name="connsiteY10" fmla="*/ 697992 h 698944"/>
                  <a:gd name="connsiteX11" fmla="*/ 365760 w 406517"/>
                  <a:gd name="connsiteY11" fmla="*/ 697992 h 698944"/>
                  <a:gd name="connsiteX12" fmla="*/ 402622 w 406517"/>
                  <a:gd name="connsiteY12" fmla="*/ 698945 h 698944"/>
                  <a:gd name="connsiteX13" fmla="*/ 403098 w 406517"/>
                  <a:gd name="connsiteY13" fmla="*/ 698945 h 698944"/>
                  <a:gd name="connsiteX14" fmla="*/ 403384 w 406517"/>
                  <a:gd name="connsiteY14" fmla="*/ 695039 h 698944"/>
                  <a:gd name="connsiteX15" fmla="*/ 404051 w 406517"/>
                  <a:gd name="connsiteY15" fmla="*/ 685610 h 698944"/>
                  <a:gd name="connsiteX16" fmla="*/ 95 w 406517"/>
                  <a:gd name="connsiteY16" fmla="*/ 95 h 698944"/>
                  <a:gd name="connsiteX17" fmla="*/ 159258 w 406517"/>
                  <a:gd name="connsiteY17" fmla="*/ 239649 h 698944"/>
                  <a:gd name="connsiteX18" fmla="*/ 158877 w 406517"/>
                  <a:gd name="connsiteY18" fmla="*/ 239363 h 698944"/>
                  <a:gd name="connsiteX19" fmla="*/ 159258 w 406517"/>
                  <a:gd name="connsiteY19" fmla="*/ 239649 h 698944"/>
                  <a:gd name="connsiteX20" fmla="*/ 140875 w 406517"/>
                  <a:gd name="connsiteY20" fmla="*/ 228600 h 698944"/>
                  <a:gd name="connsiteX21" fmla="*/ 140875 w 406517"/>
                  <a:gd name="connsiteY21" fmla="*/ 228600 h 698944"/>
                  <a:gd name="connsiteX22" fmla="*/ 114871 w 406517"/>
                  <a:gd name="connsiteY22" fmla="*/ 255651 h 698944"/>
                  <a:gd name="connsiteX23" fmla="*/ 140875 w 406517"/>
                  <a:gd name="connsiteY23" fmla="*/ 228600 h 698944"/>
                  <a:gd name="connsiteX24" fmla="*/ 144494 w 406517"/>
                  <a:gd name="connsiteY24" fmla="*/ 230600 h 698944"/>
                  <a:gd name="connsiteX25" fmla="*/ 149828 w 406517"/>
                  <a:gd name="connsiteY25" fmla="*/ 233648 h 698944"/>
                  <a:gd name="connsiteX26" fmla="*/ 151829 w 406517"/>
                  <a:gd name="connsiteY26" fmla="*/ 234887 h 698944"/>
                  <a:gd name="connsiteX27" fmla="*/ 149828 w 406517"/>
                  <a:gd name="connsiteY27" fmla="*/ 233648 h 698944"/>
                  <a:gd name="connsiteX28" fmla="*/ 144494 w 406517"/>
                  <a:gd name="connsiteY28" fmla="*/ 230600 h 6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6517" h="698944">
                    <a:moveTo>
                      <a:pt x="0" y="0"/>
                    </a:moveTo>
                    <a:lnTo>
                      <a:pt x="36195" y="72295"/>
                    </a:lnTo>
                    <a:lnTo>
                      <a:pt x="50387" y="100679"/>
                    </a:lnTo>
                    <a:lnTo>
                      <a:pt x="36195" y="72295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391" y="343757"/>
                    </a:lnTo>
                    <a:lnTo>
                      <a:pt x="80391" y="343757"/>
                    </a:lnTo>
                    <a:cubicBezTo>
                      <a:pt x="153257" y="379095"/>
                      <a:pt x="219646" y="412623"/>
                      <a:pt x="266795" y="478536"/>
                    </a:cubicBezTo>
                    <a:cubicBezTo>
                      <a:pt x="307086" y="534924"/>
                      <a:pt x="332708" y="568928"/>
                      <a:pt x="351854" y="635222"/>
                    </a:cubicBezTo>
                    <a:cubicBezTo>
                      <a:pt x="357759" y="655796"/>
                      <a:pt x="363284" y="676656"/>
                      <a:pt x="365188" y="697992"/>
                    </a:cubicBezTo>
                    <a:lnTo>
                      <a:pt x="365760" y="697992"/>
                    </a:lnTo>
                    <a:lnTo>
                      <a:pt x="402622" y="698945"/>
                    </a:lnTo>
                    <a:lnTo>
                      <a:pt x="403098" y="698945"/>
                    </a:lnTo>
                    <a:lnTo>
                      <a:pt x="403384" y="695039"/>
                    </a:lnTo>
                    <a:lnTo>
                      <a:pt x="404051" y="685610"/>
                    </a:lnTo>
                    <a:cubicBezTo>
                      <a:pt x="440150" y="251746"/>
                      <a:pt x="69247" y="52197"/>
                      <a:pt x="95" y="95"/>
                    </a:cubicBezTo>
                    <a:moveTo>
                      <a:pt x="159258" y="239649"/>
                    </a:moveTo>
                    <a:cubicBezTo>
                      <a:pt x="159258" y="239649"/>
                      <a:pt x="158972" y="239459"/>
                      <a:pt x="158877" y="239363"/>
                    </a:cubicBezTo>
                    <a:lnTo>
                      <a:pt x="159258" y="239649"/>
                    </a:lnTo>
                    <a:moveTo>
                      <a:pt x="140875" y="228600"/>
                    </a:moveTo>
                    <a:lnTo>
                      <a:pt x="140875" y="228600"/>
                    </a:lnTo>
                    <a:lnTo>
                      <a:pt x="114871" y="255651"/>
                    </a:lnTo>
                    <a:lnTo>
                      <a:pt x="140875" y="228600"/>
                    </a:lnTo>
                    <a:close/>
                    <a:moveTo>
                      <a:pt x="144494" y="230600"/>
                    </a:moveTo>
                    <a:cubicBezTo>
                      <a:pt x="145923" y="231362"/>
                      <a:pt x="147638" y="232410"/>
                      <a:pt x="149828" y="233648"/>
                    </a:cubicBezTo>
                    <a:cubicBezTo>
                      <a:pt x="150019" y="233839"/>
                      <a:pt x="150781" y="234315"/>
                      <a:pt x="151829" y="234887"/>
                    </a:cubicBezTo>
                    <a:lnTo>
                      <a:pt x="149828" y="233648"/>
                    </a:lnTo>
                    <a:cubicBezTo>
                      <a:pt x="147638" y="232315"/>
                      <a:pt x="145923" y="231362"/>
                      <a:pt x="144494" y="230600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844EE87E-DE79-0B11-DDDB-AC08DFB7C69B}"/>
                  </a:ext>
                </a:extLst>
              </p:cNvPr>
              <p:cNvSpPr/>
              <p:nvPr/>
            </p:nvSpPr>
            <p:spPr>
              <a:xfrm>
                <a:off x="6518433" y="2320194"/>
                <a:ext cx="373475" cy="436340"/>
              </a:xfrm>
              <a:custGeom>
                <a:avLst/>
                <a:gdLst>
                  <a:gd name="connsiteX0" fmla="*/ 373380 w 373475"/>
                  <a:gd name="connsiteY0" fmla="*/ 0 h 436340"/>
                  <a:gd name="connsiteX1" fmla="*/ 352330 w 373475"/>
                  <a:gd name="connsiteY1" fmla="*/ 12859 h 436340"/>
                  <a:gd name="connsiteX2" fmla="*/ 352330 w 373475"/>
                  <a:gd name="connsiteY2" fmla="*/ 12859 h 436340"/>
                  <a:gd name="connsiteX3" fmla="*/ 0 w 373475"/>
                  <a:gd name="connsiteY3" fmla="*/ 312230 h 436340"/>
                  <a:gd name="connsiteX4" fmla="*/ 48482 w 373475"/>
                  <a:gd name="connsiteY4" fmla="*/ 436340 h 436340"/>
                  <a:gd name="connsiteX5" fmla="*/ 324707 w 373475"/>
                  <a:gd name="connsiteY5" fmla="*/ 290608 h 436340"/>
                  <a:gd name="connsiteX6" fmla="*/ 324707 w 373475"/>
                  <a:gd name="connsiteY6" fmla="*/ 290608 h 436340"/>
                  <a:gd name="connsiteX7" fmla="*/ 373475 w 373475"/>
                  <a:gd name="connsiteY7" fmla="*/ 0 h 43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475" h="436340">
                    <a:moveTo>
                      <a:pt x="373380" y="0"/>
                    </a:moveTo>
                    <a:lnTo>
                      <a:pt x="352330" y="12859"/>
                    </a:lnTo>
                    <a:lnTo>
                      <a:pt x="352330" y="12859"/>
                    </a:lnTo>
                    <a:cubicBezTo>
                      <a:pt x="226790" y="81820"/>
                      <a:pt x="52673" y="228029"/>
                      <a:pt x="0" y="312230"/>
                    </a:cubicBezTo>
                    <a:cubicBezTo>
                      <a:pt x="19240" y="350711"/>
                      <a:pt x="35814" y="392144"/>
                      <a:pt x="48482" y="436340"/>
                    </a:cubicBezTo>
                    <a:cubicBezTo>
                      <a:pt x="71247" y="420243"/>
                      <a:pt x="220218" y="336613"/>
                      <a:pt x="324707" y="290608"/>
                    </a:cubicBezTo>
                    <a:lnTo>
                      <a:pt x="324707" y="290608"/>
                    </a:lnTo>
                    <a:lnTo>
                      <a:pt x="3734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17AFCBE7-E112-583D-7406-29EE6804DBC6}"/>
                  </a:ext>
                </a:extLst>
              </p:cNvPr>
              <p:cNvSpPr/>
              <p:nvPr/>
            </p:nvSpPr>
            <p:spPr>
              <a:xfrm>
                <a:off x="4690109" y="2721673"/>
                <a:ext cx="180498" cy="298322"/>
              </a:xfrm>
              <a:custGeom>
                <a:avLst/>
                <a:gdLst>
                  <a:gd name="connsiteX0" fmla="*/ 86106 w 180498"/>
                  <a:gd name="connsiteY0" fmla="*/ 298323 h 298322"/>
                  <a:gd name="connsiteX1" fmla="*/ 23146 w 180498"/>
                  <a:gd name="connsiteY1" fmla="*/ 269462 h 298322"/>
                  <a:gd name="connsiteX2" fmla="*/ 0 w 180498"/>
                  <a:gd name="connsiteY2" fmla="*/ 189357 h 298322"/>
                  <a:gd name="connsiteX3" fmla="*/ 24003 w 180498"/>
                  <a:gd name="connsiteY3" fmla="*/ 110109 h 298322"/>
                  <a:gd name="connsiteX4" fmla="*/ 86201 w 180498"/>
                  <a:gd name="connsiteY4" fmla="*/ 80867 h 298322"/>
                  <a:gd name="connsiteX5" fmla="*/ 132969 w 180498"/>
                  <a:gd name="connsiteY5" fmla="*/ 100393 h 298322"/>
                  <a:gd name="connsiteX6" fmla="*/ 132969 w 180498"/>
                  <a:gd name="connsiteY6" fmla="*/ 21526 h 298322"/>
                  <a:gd name="connsiteX7" fmla="*/ 180499 w 180498"/>
                  <a:gd name="connsiteY7" fmla="*/ 0 h 298322"/>
                  <a:gd name="connsiteX8" fmla="*/ 180499 w 180498"/>
                  <a:gd name="connsiteY8" fmla="*/ 293465 h 298322"/>
                  <a:gd name="connsiteX9" fmla="*/ 132969 w 180498"/>
                  <a:gd name="connsiteY9" fmla="*/ 293465 h 298322"/>
                  <a:gd name="connsiteX10" fmla="*/ 132969 w 180498"/>
                  <a:gd name="connsiteY10" fmla="*/ 278416 h 298322"/>
                  <a:gd name="connsiteX11" fmla="*/ 86201 w 180498"/>
                  <a:gd name="connsiteY11" fmla="*/ 298323 h 298322"/>
                  <a:gd name="connsiteX12" fmla="*/ 93536 w 180498"/>
                  <a:gd name="connsiteY12" fmla="*/ 252793 h 298322"/>
                  <a:gd name="connsiteX13" fmla="*/ 132969 w 180498"/>
                  <a:gd name="connsiteY13" fmla="*/ 232886 h 298322"/>
                  <a:gd name="connsiteX14" fmla="*/ 132969 w 180498"/>
                  <a:gd name="connsiteY14" fmla="*/ 145923 h 298322"/>
                  <a:gd name="connsiteX15" fmla="*/ 93536 w 180498"/>
                  <a:gd name="connsiteY15" fmla="*/ 126016 h 298322"/>
                  <a:gd name="connsiteX16" fmla="*/ 59627 w 180498"/>
                  <a:gd name="connsiteY16" fmla="*/ 142494 h 298322"/>
                  <a:gd name="connsiteX17" fmla="*/ 47625 w 180498"/>
                  <a:gd name="connsiteY17" fmla="*/ 189452 h 298322"/>
                  <a:gd name="connsiteX18" fmla="*/ 59817 w 180498"/>
                  <a:gd name="connsiteY18" fmla="*/ 235553 h 298322"/>
                  <a:gd name="connsiteX19" fmla="*/ 93536 w 180498"/>
                  <a:gd name="connsiteY19" fmla="*/ 252793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2">
                    <a:moveTo>
                      <a:pt x="86106" y="298323"/>
                    </a:moveTo>
                    <a:cubicBezTo>
                      <a:pt x="59531" y="298323"/>
                      <a:pt x="38576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770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6" y="132683"/>
                      <a:pt x="110871" y="126016"/>
                      <a:pt x="93536" y="126016"/>
                    </a:cubicBezTo>
                    <a:cubicBezTo>
                      <a:pt x="78867" y="126016"/>
                      <a:pt x="67628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8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28CD91CA-7A5E-E9D6-C4E2-7CA2230CBC9B}"/>
                  </a:ext>
                </a:extLst>
              </p:cNvPr>
              <p:cNvSpPr/>
              <p:nvPr/>
            </p:nvSpPr>
            <p:spPr>
              <a:xfrm>
                <a:off x="4931473" y="2802540"/>
                <a:ext cx="128777" cy="212598"/>
              </a:xfrm>
              <a:custGeom>
                <a:avLst/>
                <a:gdLst>
                  <a:gd name="connsiteX0" fmla="*/ 0 w 128777"/>
                  <a:gd name="connsiteY0" fmla="*/ 212598 h 212598"/>
                  <a:gd name="connsiteX1" fmla="*/ 0 w 128777"/>
                  <a:gd name="connsiteY1" fmla="*/ 4858 h 212598"/>
                  <a:gd name="connsiteX2" fmla="*/ 47530 w 128777"/>
                  <a:gd name="connsiteY2" fmla="*/ 4858 h 212598"/>
                  <a:gd name="connsiteX3" fmla="*/ 47530 w 128777"/>
                  <a:gd name="connsiteY3" fmla="*/ 26384 h 212598"/>
                  <a:gd name="connsiteX4" fmla="*/ 90202 w 128777"/>
                  <a:gd name="connsiteY4" fmla="*/ 0 h 212598"/>
                  <a:gd name="connsiteX5" fmla="*/ 128778 w 128777"/>
                  <a:gd name="connsiteY5" fmla="*/ 14192 h 212598"/>
                  <a:gd name="connsiteX6" fmla="*/ 121825 w 128777"/>
                  <a:gd name="connsiteY6" fmla="*/ 57721 h 212598"/>
                  <a:gd name="connsiteX7" fmla="*/ 86487 w 128777"/>
                  <a:gd name="connsiteY7" fmla="*/ 46768 h 212598"/>
                  <a:gd name="connsiteX8" fmla="*/ 58864 w 128777"/>
                  <a:gd name="connsiteY8" fmla="*/ 58198 h 212598"/>
                  <a:gd name="connsiteX9" fmla="*/ 47530 w 128777"/>
                  <a:gd name="connsiteY9" fmla="*/ 96393 h 212598"/>
                  <a:gd name="connsiteX10" fmla="*/ 47530 w 128777"/>
                  <a:gd name="connsiteY10" fmla="*/ 212598 h 212598"/>
                  <a:gd name="connsiteX11" fmla="*/ 0 w 128777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777" h="212598">
                    <a:moveTo>
                      <a:pt x="0" y="212598"/>
                    </a:moveTo>
                    <a:lnTo>
                      <a:pt x="0" y="4858"/>
                    </a:lnTo>
                    <a:lnTo>
                      <a:pt x="47530" y="4858"/>
                    </a:lnTo>
                    <a:lnTo>
                      <a:pt x="47530" y="26384"/>
                    </a:lnTo>
                    <a:cubicBezTo>
                      <a:pt x="55912" y="8763"/>
                      <a:pt x="70199" y="0"/>
                      <a:pt x="90202" y="0"/>
                    </a:cubicBezTo>
                    <a:cubicBezTo>
                      <a:pt x="104870" y="0"/>
                      <a:pt x="117729" y="4763"/>
                      <a:pt x="128778" y="14192"/>
                    </a:cubicBezTo>
                    <a:lnTo>
                      <a:pt x="121825" y="57721"/>
                    </a:lnTo>
                    <a:cubicBezTo>
                      <a:pt x="111538" y="50387"/>
                      <a:pt x="99727" y="46768"/>
                      <a:pt x="86487" y="46768"/>
                    </a:cubicBezTo>
                    <a:cubicBezTo>
                      <a:pt x="75628" y="46768"/>
                      <a:pt x="66389" y="50578"/>
                      <a:pt x="58864" y="58198"/>
                    </a:cubicBezTo>
                    <a:cubicBezTo>
                      <a:pt x="51244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880DABE3-6D11-9D38-0C98-0EE14D3B6FB1}"/>
                  </a:ext>
                </a:extLst>
              </p:cNvPr>
              <p:cNvSpPr/>
              <p:nvPr/>
            </p:nvSpPr>
            <p:spPr>
              <a:xfrm>
                <a:off x="5091207" y="2722530"/>
                <a:ext cx="56483" cy="292608"/>
              </a:xfrm>
              <a:custGeom>
                <a:avLst/>
                <a:gdLst>
                  <a:gd name="connsiteX0" fmla="*/ 48387 w 56483"/>
                  <a:gd name="connsiteY0" fmla="*/ 48101 h 292608"/>
                  <a:gd name="connsiteX1" fmla="*/ 28480 w 56483"/>
                  <a:gd name="connsiteY1" fmla="*/ 56483 h 292608"/>
                  <a:gd name="connsiteX2" fmla="*/ 8382 w 56483"/>
                  <a:gd name="connsiteY2" fmla="*/ 48101 h 292608"/>
                  <a:gd name="connsiteX3" fmla="*/ 0 w 56483"/>
                  <a:gd name="connsiteY3" fmla="*/ 28004 h 292608"/>
                  <a:gd name="connsiteX4" fmla="*/ 8382 w 56483"/>
                  <a:gd name="connsiteY4" fmla="*/ 8096 h 292608"/>
                  <a:gd name="connsiteX5" fmla="*/ 28480 w 56483"/>
                  <a:gd name="connsiteY5" fmla="*/ 0 h 292608"/>
                  <a:gd name="connsiteX6" fmla="*/ 48387 w 56483"/>
                  <a:gd name="connsiteY6" fmla="*/ 8096 h 292608"/>
                  <a:gd name="connsiteX7" fmla="*/ 56483 w 56483"/>
                  <a:gd name="connsiteY7" fmla="*/ 28004 h 292608"/>
                  <a:gd name="connsiteX8" fmla="*/ 48387 w 56483"/>
                  <a:gd name="connsiteY8" fmla="*/ 48101 h 292608"/>
                  <a:gd name="connsiteX9" fmla="*/ 4477 w 56483"/>
                  <a:gd name="connsiteY9" fmla="*/ 84868 h 292608"/>
                  <a:gd name="connsiteX10" fmla="*/ 52007 w 56483"/>
                  <a:gd name="connsiteY10" fmla="*/ 84868 h 292608"/>
                  <a:gd name="connsiteX11" fmla="*/ 52007 w 56483"/>
                  <a:gd name="connsiteY11" fmla="*/ 292608 h 292608"/>
                  <a:gd name="connsiteX12" fmla="*/ 4477 w 56483"/>
                  <a:gd name="connsiteY12" fmla="*/ 292608 h 292608"/>
                  <a:gd name="connsiteX13" fmla="*/ 4477 w 56483"/>
                  <a:gd name="connsiteY13" fmla="*/ 84868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2608">
                    <a:moveTo>
                      <a:pt x="48387" y="48101"/>
                    </a:moveTo>
                    <a:cubicBezTo>
                      <a:pt x="42958" y="53626"/>
                      <a:pt x="36290" y="56483"/>
                      <a:pt x="28480" y="56483"/>
                    </a:cubicBezTo>
                    <a:cubicBezTo>
                      <a:pt x="20669" y="56483"/>
                      <a:pt x="13907" y="53721"/>
                      <a:pt x="8382" y="48101"/>
                    </a:cubicBezTo>
                    <a:cubicBezTo>
                      <a:pt x="2858" y="42577"/>
                      <a:pt x="0" y="35814"/>
                      <a:pt x="0" y="28004"/>
                    </a:cubicBezTo>
                    <a:cubicBezTo>
                      <a:pt x="0" y="20193"/>
                      <a:pt x="2762" y="13525"/>
                      <a:pt x="8382" y="8096"/>
                    </a:cubicBezTo>
                    <a:cubicBezTo>
                      <a:pt x="13907" y="2667"/>
                      <a:pt x="20669" y="0"/>
                      <a:pt x="28480" y="0"/>
                    </a:cubicBezTo>
                    <a:cubicBezTo>
                      <a:pt x="36290" y="0"/>
                      <a:pt x="42958" y="2667"/>
                      <a:pt x="48387" y="8096"/>
                    </a:cubicBezTo>
                    <a:cubicBezTo>
                      <a:pt x="53816" y="13525"/>
                      <a:pt x="56483" y="20193"/>
                      <a:pt x="56483" y="28004"/>
                    </a:cubicBezTo>
                    <a:cubicBezTo>
                      <a:pt x="56483" y="35814"/>
                      <a:pt x="53721" y="42577"/>
                      <a:pt x="48387" y="48101"/>
                    </a:cubicBezTo>
                    <a:moveTo>
                      <a:pt x="4477" y="84868"/>
                    </a:moveTo>
                    <a:lnTo>
                      <a:pt x="52007" y="84868"/>
                    </a:lnTo>
                    <a:lnTo>
                      <a:pt x="52007" y="292608"/>
                    </a:lnTo>
                    <a:lnTo>
                      <a:pt x="4477" y="292608"/>
                    </a:lnTo>
                    <a:lnTo>
                      <a:pt x="4477" y="8486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8A9C9DA6-9C3C-F7E7-B019-531A9BD2415D}"/>
                  </a:ext>
                </a:extLst>
              </p:cNvPr>
              <p:cNvSpPr/>
              <p:nvPr/>
            </p:nvSpPr>
            <p:spPr>
              <a:xfrm>
                <a:off x="5194554" y="2802540"/>
                <a:ext cx="186594" cy="217455"/>
              </a:xfrm>
              <a:custGeom>
                <a:avLst/>
                <a:gdLst>
                  <a:gd name="connsiteX0" fmla="*/ 95917 w 186594"/>
                  <a:gd name="connsiteY0" fmla="*/ 217456 h 217455"/>
                  <a:gd name="connsiteX1" fmla="*/ 25813 w 186594"/>
                  <a:gd name="connsiteY1" fmla="*/ 188404 h 217455"/>
                  <a:gd name="connsiteX2" fmla="*/ 0 w 186594"/>
                  <a:gd name="connsiteY2" fmla="*/ 108490 h 217455"/>
                  <a:gd name="connsiteX3" fmla="*/ 26003 w 186594"/>
                  <a:gd name="connsiteY3" fmla="*/ 29051 h 217455"/>
                  <a:gd name="connsiteX4" fmla="*/ 95917 w 186594"/>
                  <a:gd name="connsiteY4" fmla="*/ 0 h 217455"/>
                  <a:gd name="connsiteX5" fmla="*/ 161163 w 186594"/>
                  <a:gd name="connsiteY5" fmla="*/ 24765 h 217455"/>
                  <a:gd name="connsiteX6" fmla="*/ 186595 w 186594"/>
                  <a:gd name="connsiteY6" fmla="*/ 97536 h 217455"/>
                  <a:gd name="connsiteX7" fmla="*/ 184975 w 186594"/>
                  <a:gd name="connsiteY7" fmla="*/ 126778 h 217455"/>
                  <a:gd name="connsiteX8" fmla="*/ 47149 w 186594"/>
                  <a:gd name="connsiteY8" fmla="*/ 126778 h 217455"/>
                  <a:gd name="connsiteX9" fmla="*/ 62389 w 186594"/>
                  <a:gd name="connsiteY9" fmla="*/ 162116 h 217455"/>
                  <a:gd name="connsiteX10" fmla="*/ 95917 w 186594"/>
                  <a:gd name="connsiteY10" fmla="*/ 175546 h 217455"/>
                  <a:gd name="connsiteX11" fmla="*/ 139827 w 186594"/>
                  <a:gd name="connsiteY11" fmla="*/ 154019 h 217455"/>
                  <a:gd name="connsiteX12" fmla="*/ 169926 w 186594"/>
                  <a:gd name="connsiteY12" fmla="*/ 184880 h 217455"/>
                  <a:gd name="connsiteX13" fmla="*/ 95917 w 186594"/>
                  <a:gd name="connsiteY13" fmla="*/ 217361 h 217455"/>
                  <a:gd name="connsiteX14" fmla="*/ 47530 w 186594"/>
                  <a:gd name="connsiteY14" fmla="*/ 87249 h 217455"/>
                  <a:gd name="connsiteX15" fmla="*/ 139351 w 186594"/>
                  <a:gd name="connsiteY15" fmla="*/ 87249 h 217455"/>
                  <a:gd name="connsiteX16" fmla="*/ 125539 w 186594"/>
                  <a:gd name="connsiteY16" fmla="*/ 53340 h 217455"/>
                  <a:gd name="connsiteX17" fmla="*/ 95821 w 186594"/>
                  <a:gd name="connsiteY17" fmla="*/ 41720 h 217455"/>
                  <a:gd name="connsiteX18" fmla="*/ 62293 w 186594"/>
                  <a:gd name="connsiteY18" fmla="*/ 52959 h 217455"/>
                  <a:gd name="connsiteX19" fmla="*/ 47434 w 186594"/>
                  <a:gd name="connsiteY19" fmla="*/ 87249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594" h="217455">
                    <a:moveTo>
                      <a:pt x="95917" y="217456"/>
                    </a:moveTo>
                    <a:cubicBezTo>
                      <a:pt x="66389" y="217456"/>
                      <a:pt x="43053" y="207740"/>
                      <a:pt x="25813" y="188404"/>
                    </a:cubicBezTo>
                    <a:cubicBezTo>
                      <a:pt x="8572" y="169069"/>
                      <a:pt x="0" y="142399"/>
                      <a:pt x="0" y="108490"/>
                    </a:cubicBezTo>
                    <a:cubicBezTo>
                      <a:pt x="0" y="74581"/>
                      <a:pt x="8668" y="48387"/>
                      <a:pt x="26003" y="29051"/>
                    </a:cubicBezTo>
                    <a:cubicBezTo>
                      <a:pt x="43339" y="9716"/>
                      <a:pt x="66675" y="0"/>
                      <a:pt x="95917" y="0"/>
                    </a:cubicBezTo>
                    <a:cubicBezTo>
                      <a:pt x="122492" y="0"/>
                      <a:pt x="144209" y="8287"/>
                      <a:pt x="161163" y="24765"/>
                    </a:cubicBezTo>
                    <a:cubicBezTo>
                      <a:pt x="178117" y="41339"/>
                      <a:pt x="186595" y="65532"/>
                      <a:pt x="186595" y="97536"/>
                    </a:cubicBezTo>
                    <a:cubicBezTo>
                      <a:pt x="186595" y="108680"/>
                      <a:pt x="186023" y="118396"/>
                      <a:pt x="184975" y="126778"/>
                    </a:cubicBezTo>
                    <a:lnTo>
                      <a:pt x="47149" y="126778"/>
                    </a:lnTo>
                    <a:cubicBezTo>
                      <a:pt x="48006" y="141446"/>
                      <a:pt x="53054" y="153162"/>
                      <a:pt x="62389" y="162116"/>
                    </a:cubicBezTo>
                    <a:cubicBezTo>
                      <a:pt x="71723" y="171069"/>
                      <a:pt x="82963" y="175546"/>
                      <a:pt x="95917" y="175546"/>
                    </a:cubicBezTo>
                    <a:cubicBezTo>
                      <a:pt x="114300" y="175546"/>
                      <a:pt x="128968" y="168402"/>
                      <a:pt x="139827" y="154019"/>
                    </a:cubicBezTo>
                    <a:lnTo>
                      <a:pt x="169926" y="184880"/>
                    </a:lnTo>
                    <a:cubicBezTo>
                      <a:pt x="151733" y="206597"/>
                      <a:pt x="127063" y="217361"/>
                      <a:pt x="95917" y="217361"/>
                    </a:cubicBezTo>
                    <a:moveTo>
                      <a:pt x="47530" y="87249"/>
                    </a:moveTo>
                    <a:lnTo>
                      <a:pt x="139351" y="87249"/>
                    </a:lnTo>
                    <a:cubicBezTo>
                      <a:pt x="138303" y="72390"/>
                      <a:pt x="133636" y="61055"/>
                      <a:pt x="125539" y="53340"/>
                    </a:cubicBezTo>
                    <a:cubicBezTo>
                      <a:pt x="117443" y="45625"/>
                      <a:pt x="107537" y="41720"/>
                      <a:pt x="95821" y="41720"/>
                    </a:cubicBezTo>
                    <a:cubicBezTo>
                      <a:pt x="82296" y="41720"/>
                      <a:pt x="71057" y="45434"/>
                      <a:pt x="62293" y="52959"/>
                    </a:cubicBezTo>
                    <a:cubicBezTo>
                      <a:pt x="53435" y="60389"/>
                      <a:pt x="48578" y="71819"/>
                      <a:pt x="47434" y="8724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AAFAE674-DC48-984D-92BF-E5D7D7A4E3D1}"/>
                  </a:ext>
                </a:extLst>
              </p:cNvPr>
              <p:cNvSpPr/>
              <p:nvPr/>
            </p:nvSpPr>
            <p:spPr>
              <a:xfrm>
                <a:off x="5414391" y="2802540"/>
                <a:ext cx="160686" cy="217551"/>
              </a:xfrm>
              <a:custGeom>
                <a:avLst/>
                <a:gdLst>
                  <a:gd name="connsiteX0" fmla="*/ 80867 w 160686"/>
                  <a:gd name="connsiteY0" fmla="*/ 217456 h 217551"/>
                  <a:gd name="connsiteX1" fmla="*/ 33528 w 160686"/>
                  <a:gd name="connsiteY1" fmla="*/ 207740 h 217551"/>
                  <a:gd name="connsiteX2" fmla="*/ 0 w 160686"/>
                  <a:gd name="connsiteY2" fmla="*/ 181737 h 217551"/>
                  <a:gd name="connsiteX3" fmla="*/ 32575 w 160686"/>
                  <a:gd name="connsiteY3" fmla="*/ 154115 h 217551"/>
                  <a:gd name="connsiteX4" fmla="*/ 80963 w 160686"/>
                  <a:gd name="connsiteY4" fmla="*/ 176022 h 217551"/>
                  <a:gd name="connsiteX5" fmla="*/ 114681 w 160686"/>
                  <a:gd name="connsiteY5" fmla="*/ 155734 h 217551"/>
                  <a:gd name="connsiteX6" fmla="*/ 108775 w 160686"/>
                  <a:gd name="connsiteY6" fmla="*/ 143161 h 217551"/>
                  <a:gd name="connsiteX7" fmla="*/ 96202 w 160686"/>
                  <a:gd name="connsiteY7" fmla="*/ 134398 h 217551"/>
                  <a:gd name="connsiteX8" fmla="*/ 74485 w 160686"/>
                  <a:gd name="connsiteY8" fmla="*/ 125254 h 217551"/>
                  <a:gd name="connsiteX9" fmla="*/ 22288 w 160686"/>
                  <a:gd name="connsiteY9" fmla="*/ 98203 h 217551"/>
                  <a:gd name="connsiteX10" fmla="*/ 5810 w 160686"/>
                  <a:gd name="connsiteY10" fmla="*/ 57721 h 217551"/>
                  <a:gd name="connsiteX11" fmla="*/ 26765 w 160686"/>
                  <a:gd name="connsiteY11" fmla="*/ 15240 h 217551"/>
                  <a:gd name="connsiteX12" fmla="*/ 79820 w 160686"/>
                  <a:gd name="connsiteY12" fmla="*/ 0 h 217551"/>
                  <a:gd name="connsiteX13" fmla="*/ 154210 w 160686"/>
                  <a:gd name="connsiteY13" fmla="*/ 32099 h 217551"/>
                  <a:gd name="connsiteX14" fmla="*/ 121253 w 160686"/>
                  <a:gd name="connsiteY14" fmla="*/ 58960 h 217551"/>
                  <a:gd name="connsiteX15" fmla="*/ 79820 w 160686"/>
                  <a:gd name="connsiteY15" fmla="*/ 41529 h 217551"/>
                  <a:gd name="connsiteX16" fmla="*/ 51816 w 160686"/>
                  <a:gd name="connsiteY16" fmla="*/ 58579 h 217551"/>
                  <a:gd name="connsiteX17" fmla="*/ 62198 w 160686"/>
                  <a:gd name="connsiteY17" fmla="*/ 73247 h 217551"/>
                  <a:gd name="connsiteX18" fmla="*/ 92488 w 160686"/>
                  <a:gd name="connsiteY18" fmla="*/ 85820 h 217551"/>
                  <a:gd name="connsiteX19" fmla="*/ 143446 w 160686"/>
                  <a:gd name="connsiteY19" fmla="*/ 112681 h 217551"/>
                  <a:gd name="connsiteX20" fmla="*/ 160687 w 160686"/>
                  <a:gd name="connsiteY20" fmla="*/ 155734 h 217551"/>
                  <a:gd name="connsiteX21" fmla="*/ 139160 w 160686"/>
                  <a:gd name="connsiteY21" fmla="*/ 201454 h 217551"/>
                  <a:gd name="connsiteX22" fmla="*/ 81058 w 160686"/>
                  <a:gd name="connsiteY22" fmla="*/ 217551 h 2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686" h="217551">
                    <a:moveTo>
                      <a:pt x="80867" y="217456"/>
                    </a:moveTo>
                    <a:cubicBezTo>
                      <a:pt x="64008" y="217456"/>
                      <a:pt x="48292" y="214217"/>
                      <a:pt x="33528" y="207740"/>
                    </a:cubicBezTo>
                    <a:cubicBezTo>
                      <a:pt x="18764" y="201263"/>
                      <a:pt x="7525" y="192596"/>
                      <a:pt x="0" y="181737"/>
                    </a:cubicBezTo>
                    <a:lnTo>
                      <a:pt x="32575" y="154115"/>
                    </a:lnTo>
                    <a:cubicBezTo>
                      <a:pt x="47244" y="168783"/>
                      <a:pt x="63341" y="176022"/>
                      <a:pt x="80963" y="176022"/>
                    </a:cubicBezTo>
                    <a:cubicBezTo>
                      <a:pt x="103442" y="176022"/>
                      <a:pt x="114681" y="169259"/>
                      <a:pt x="114681" y="155734"/>
                    </a:cubicBezTo>
                    <a:cubicBezTo>
                      <a:pt x="114681" y="151162"/>
                      <a:pt x="112681" y="146971"/>
                      <a:pt x="108775" y="143161"/>
                    </a:cubicBezTo>
                    <a:cubicBezTo>
                      <a:pt x="104870" y="139351"/>
                      <a:pt x="100679" y="136493"/>
                      <a:pt x="96202" y="134398"/>
                    </a:cubicBezTo>
                    <a:cubicBezTo>
                      <a:pt x="91726" y="132398"/>
                      <a:pt x="84487" y="129350"/>
                      <a:pt x="74485" y="125254"/>
                    </a:cubicBezTo>
                    <a:cubicBezTo>
                      <a:pt x="50673" y="117443"/>
                      <a:pt x="33242" y="108395"/>
                      <a:pt x="22288" y="98203"/>
                    </a:cubicBezTo>
                    <a:cubicBezTo>
                      <a:pt x="11335" y="88011"/>
                      <a:pt x="5810" y="74581"/>
                      <a:pt x="5810" y="57721"/>
                    </a:cubicBezTo>
                    <a:cubicBezTo>
                      <a:pt x="5810" y="39529"/>
                      <a:pt x="12763" y="25432"/>
                      <a:pt x="26765" y="15240"/>
                    </a:cubicBezTo>
                    <a:cubicBezTo>
                      <a:pt x="40767" y="5048"/>
                      <a:pt x="58388" y="0"/>
                      <a:pt x="79820" y="0"/>
                    </a:cubicBezTo>
                    <a:cubicBezTo>
                      <a:pt x="111252" y="0"/>
                      <a:pt x="136017" y="10668"/>
                      <a:pt x="154210" y="32099"/>
                    </a:cubicBezTo>
                    <a:lnTo>
                      <a:pt x="121253" y="58960"/>
                    </a:lnTo>
                    <a:cubicBezTo>
                      <a:pt x="109061" y="47339"/>
                      <a:pt x="95250" y="41529"/>
                      <a:pt x="79820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1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446" y="112681"/>
                    </a:cubicBezTo>
                    <a:cubicBezTo>
                      <a:pt x="154972" y="122968"/>
                      <a:pt x="160687" y="137350"/>
                      <a:pt x="160687" y="155734"/>
                    </a:cubicBezTo>
                    <a:cubicBezTo>
                      <a:pt x="160687" y="175546"/>
                      <a:pt x="153543" y="190786"/>
                      <a:pt x="139160" y="201454"/>
                    </a:cubicBezTo>
                    <a:cubicBezTo>
                      <a:pt x="124777" y="212122"/>
                      <a:pt x="105442" y="217551"/>
                      <a:pt x="81058" y="21755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CBE657D1-B340-E015-323F-B43E2E348E35}"/>
                  </a:ext>
                </a:extLst>
              </p:cNvPr>
              <p:cNvSpPr/>
              <p:nvPr/>
            </p:nvSpPr>
            <p:spPr>
              <a:xfrm>
                <a:off x="5605462" y="2721673"/>
                <a:ext cx="128397" cy="298322"/>
              </a:xfrm>
              <a:custGeom>
                <a:avLst/>
                <a:gdLst>
                  <a:gd name="connsiteX0" fmla="*/ 79248 w 128397"/>
                  <a:gd name="connsiteY0" fmla="*/ 298323 h 298322"/>
                  <a:gd name="connsiteX1" fmla="*/ 30861 w 128397"/>
                  <a:gd name="connsiteY1" fmla="*/ 245078 h 298322"/>
                  <a:gd name="connsiteX2" fmla="*/ 30861 w 128397"/>
                  <a:gd name="connsiteY2" fmla="*/ 127159 h 298322"/>
                  <a:gd name="connsiteX3" fmla="*/ 0 w 128397"/>
                  <a:gd name="connsiteY3" fmla="*/ 127159 h 298322"/>
                  <a:gd name="connsiteX4" fmla="*/ 0 w 128397"/>
                  <a:gd name="connsiteY4" fmla="*/ 85725 h 298322"/>
                  <a:gd name="connsiteX5" fmla="*/ 30861 w 128397"/>
                  <a:gd name="connsiteY5" fmla="*/ 85725 h 298322"/>
                  <a:gd name="connsiteX6" fmla="*/ 30861 w 128397"/>
                  <a:gd name="connsiteY6" fmla="*/ 22765 h 298322"/>
                  <a:gd name="connsiteX7" fmla="*/ 78391 w 128397"/>
                  <a:gd name="connsiteY7" fmla="*/ 0 h 298322"/>
                  <a:gd name="connsiteX8" fmla="*/ 78391 w 128397"/>
                  <a:gd name="connsiteY8" fmla="*/ 85725 h 298322"/>
                  <a:gd name="connsiteX9" fmla="*/ 126397 w 128397"/>
                  <a:gd name="connsiteY9" fmla="*/ 85725 h 298322"/>
                  <a:gd name="connsiteX10" fmla="*/ 126397 w 128397"/>
                  <a:gd name="connsiteY10" fmla="*/ 127159 h 298322"/>
                  <a:gd name="connsiteX11" fmla="*/ 78391 w 128397"/>
                  <a:gd name="connsiteY11" fmla="*/ 127159 h 298322"/>
                  <a:gd name="connsiteX12" fmla="*/ 78391 w 128397"/>
                  <a:gd name="connsiteY12" fmla="*/ 235648 h 298322"/>
                  <a:gd name="connsiteX13" fmla="*/ 95917 w 128397"/>
                  <a:gd name="connsiteY13" fmla="*/ 255556 h 298322"/>
                  <a:gd name="connsiteX14" fmla="*/ 128397 w 128397"/>
                  <a:gd name="connsiteY14" fmla="*/ 246221 h 298322"/>
                  <a:gd name="connsiteX15" fmla="*/ 122682 w 128397"/>
                  <a:gd name="connsiteY15" fmla="*/ 288893 h 298322"/>
                  <a:gd name="connsiteX16" fmla="*/ 79153 w 128397"/>
                  <a:gd name="connsiteY16" fmla="*/ 298228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397" h="298322">
                    <a:moveTo>
                      <a:pt x="79248" y="298323"/>
                    </a:moveTo>
                    <a:cubicBezTo>
                      <a:pt x="46958" y="298323"/>
                      <a:pt x="30861" y="280606"/>
                      <a:pt x="30861" y="245078"/>
                    </a:cubicBezTo>
                    <a:lnTo>
                      <a:pt x="30861" y="127159"/>
                    </a:lnTo>
                    <a:lnTo>
                      <a:pt x="0" y="127159"/>
                    </a:lnTo>
                    <a:lnTo>
                      <a:pt x="0" y="85725"/>
                    </a:lnTo>
                    <a:lnTo>
                      <a:pt x="30861" y="85725"/>
                    </a:lnTo>
                    <a:lnTo>
                      <a:pt x="30861" y="22765"/>
                    </a:lnTo>
                    <a:lnTo>
                      <a:pt x="78391" y="0"/>
                    </a:lnTo>
                    <a:lnTo>
                      <a:pt x="78391" y="85725"/>
                    </a:lnTo>
                    <a:lnTo>
                      <a:pt x="126397" y="85725"/>
                    </a:lnTo>
                    <a:lnTo>
                      <a:pt x="126397" y="127159"/>
                    </a:lnTo>
                    <a:lnTo>
                      <a:pt x="78391" y="127159"/>
                    </a:lnTo>
                    <a:lnTo>
                      <a:pt x="78391" y="235648"/>
                    </a:lnTo>
                    <a:cubicBezTo>
                      <a:pt x="78391" y="248984"/>
                      <a:pt x="84201" y="255556"/>
                      <a:pt x="95917" y="255556"/>
                    </a:cubicBezTo>
                    <a:cubicBezTo>
                      <a:pt x="106489" y="255556"/>
                      <a:pt x="117348" y="252413"/>
                      <a:pt x="128397" y="246221"/>
                    </a:cubicBezTo>
                    <a:lnTo>
                      <a:pt x="122682" y="288893"/>
                    </a:lnTo>
                    <a:cubicBezTo>
                      <a:pt x="110776" y="295084"/>
                      <a:pt x="96298" y="298228"/>
                      <a:pt x="79153" y="298228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3583AAFC-00DC-335F-B4BE-0746556A5BED}"/>
                  </a:ext>
                </a:extLst>
              </p:cNvPr>
              <p:cNvSpPr/>
              <p:nvPr/>
            </p:nvSpPr>
            <p:spPr>
              <a:xfrm>
                <a:off x="5765101" y="2802540"/>
                <a:ext cx="176783" cy="217455"/>
              </a:xfrm>
              <a:custGeom>
                <a:avLst/>
                <a:gdLst>
                  <a:gd name="connsiteX0" fmla="*/ 130588 w 176783"/>
                  <a:gd name="connsiteY0" fmla="*/ 212598 h 217455"/>
                  <a:gd name="connsiteX1" fmla="*/ 130588 w 176783"/>
                  <a:gd name="connsiteY1" fmla="*/ 195929 h 217455"/>
                  <a:gd name="connsiteX2" fmla="*/ 75247 w 176783"/>
                  <a:gd name="connsiteY2" fmla="*/ 217456 h 217455"/>
                  <a:gd name="connsiteX3" fmla="*/ 20955 w 176783"/>
                  <a:gd name="connsiteY3" fmla="*/ 199358 h 217455"/>
                  <a:gd name="connsiteX4" fmla="*/ 0 w 176783"/>
                  <a:gd name="connsiteY4" fmla="*/ 148304 h 217455"/>
                  <a:gd name="connsiteX5" fmla="*/ 23813 w 176783"/>
                  <a:gd name="connsiteY5" fmla="*/ 97060 h 217455"/>
                  <a:gd name="connsiteX6" fmla="*/ 81343 w 176783"/>
                  <a:gd name="connsiteY6" fmla="*/ 79629 h 217455"/>
                  <a:gd name="connsiteX7" fmla="*/ 130492 w 176783"/>
                  <a:gd name="connsiteY7" fmla="*/ 90583 h 217455"/>
                  <a:gd name="connsiteX8" fmla="*/ 130492 w 176783"/>
                  <a:gd name="connsiteY8" fmla="*/ 79629 h 217455"/>
                  <a:gd name="connsiteX9" fmla="*/ 120491 w 176783"/>
                  <a:gd name="connsiteY9" fmla="*/ 50768 h 217455"/>
                  <a:gd name="connsiteX10" fmla="*/ 89821 w 176783"/>
                  <a:gd name="connsiteY10" fmla="*/ 41815 h 217455"/>
                  <a:gd name="connsiteX11" fmla="*/ 28004 w 176783"/>
                  <a:gd name="connsiteY11" fmla="*/ 61341 h 217455"/>
                  <a:gd name="connsiteX12" fmla="*/ 13335 w 176783"/>
                  <a:gd name="connsiteY12" fmla="*/ 22765 h 217455"/>
                  <a:gd name="connsiteX13" fmla="*/ 94679 w 176783"/>
                  <a:gd name="connsiteY13" fmla="*/ 0 h 217455"/>
                  <a:gd name="connsiteX14" fmla="*/ 123349 w 176783"/>
                  <a:gd name="connsiteY14" fmla="*/ 2667 h 217455"/>
                  <a:gd name="connsiteX15" fmla="*/ 148971 w 176783"/>
                  <a:gd name="connsiteY15" fmla="*/ 13049 h 217455"/>
                  <a:gd name="connsiteX16" fmla="*/ 169450 w 176783"/>
                  <a:gd name="connsiteY16" fmla="*/ 37433 h 217455"/>
                  <a:gd name="connsiteX17" fmla="*/ 176784 w 176783"/>
                  <a:gd name="connsiteY17" fmla="*/ 78867 h 217455"/>
                  <a:gd name="connsiteX18" fmla="*/ 176784 w 176783"/>
                  <a:gd name="connsiteY18" fmla="*/ 212598 h 217455"/>
                  <a:gd name="connsiteX19" fmla="*/ 130492 w 176783"/>
                  <a:gd name="connsiteY19" fmla="*/ 212598 h 217455"/>
                  <a:gd name="connsiteX20" fmla="*/ 84201 w 176783"/>
                  <a:gd name="connsiteY20" fmla="*/ 175641 h 217455"/>
                  <a:gd name="connsiteX21" fmla="*/ 130588 w 176783"/>
                  <a:gd name="connsiteY21" fmla="*/ 155734 h 217455"/>
                  <a:gd name="connsiteX22" fmla="*/ 130588 w 176783"/>
                  <a:gd name="connsiteY22" fmla="*/ 128873 h 217455"/>
                  <a:gd name="connsiteX23" fmla="*/ 89154 w 176783"/>
                  <a:gd name="connsiteY23" fmla="*/ 120301 h 217455"/>
                  <a:gd name="connsiteX24" fmla="*/ 58293 w 176783"/>
                  <a:gd name="connsiteY24" fmla="*/ 127254 h 217455"/>
                  <a:gd name="connsiteX25" fmla="*/ 46482 w 176783"/>
                  <a:gd name="connsiteY25" fmla="*/ 148400 h 217455"/>
                  <a:gd name="connsiteX26" fmla="*/ 56197 w 176783"/>
                  <a:gd name="connsiteY26" fmla="*/ 168307 h 217455"/>
                  <a:gd name="connsiteX27" fmla="*/ 84296 w 176783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783" h="217455">
                    <a:moveTo>
                      <a:pt x="130588" y="212598"/>
                    </a:moveTo>
                    <a:lnTo>
                      <a:pt x="130588" y="195929"/>
                    </a:lnTo>
                    <a:cubicBezTo>
                      <a:pt x="116776" y="210312"/>
                      <a:pt x="98298" y="217456"/>
                      <a:pt x="75247" y="217456"/>
                    </a:cubicBezTo>
                    <a:cubicBezTo>
                      <a:pt x="52197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5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450" y="37433"/>
                    </a:cubicBezTo>
                    <a:cubicBezTo>
                      <a:pt x="174307" y="48578"/>
                      <a:pt x="176784" y="62389"/>
                      <a:pt x="176784" y="78867"/>
                    </a:cubicBezTo>
                    <a:lnTo>
                      <a:pt x="176784" y="212598"/>
                    </a:lnTo>
                    <a:lnTo>
                      <a:pt x="130492" y="212598"/>
                    </a:lnTo>
                    <a:close/>
                    <a:moveTo>
                      <a:pt x="84201" y="175641"/>
                    </a:moveTo>
                    <a:cubicBezTo>
                      <a:pt x="102394" y="175641"/>
                      <a:pt x="117824" y="168974"/>
                      <a:pt x="130588" y="155734"/>
                    </a:cubicBezTo>
                    <a:lnTo>
                      <a:pt x="130588" y="128873"/>
                    </a:lnTo>
                    <a:cubicBezTo>
                      <a:pt x="118681" y="123158"/>
                      <a:pt x="104870" y="120301"/>
                      <a:pt x="89154" y="120301"/>
                    </a:cubicBezTo>
                    <a:cubicBezTo>
                      <a:pt x="76390" y="120301"/>
                      <a:pt x="66104" y="122587"/>
                      <a:pt x="58293" y="127254"/>
                    </a:cubicBezTo>
                    <a:cubicBezTo>
                      <a:pt x="50387" y="131826"/>
                      <a:pt x="46482" y="138875"/>
                      <a:pt x="46482" y="148400"/>
                    </a:cubicBezTo>
                    <a:cubicBezTo>
                      <a:pt x="46482" y="156782"/>
                      <a:pt x="49721" y="163449"/>
                      <a:pt x="56197" y="168307"/>
                    </a:cubicBezTo>
                    <a:cubicBezTo>
                      <a:pt x="62674" y="173165"/>
                      <a:pt x="72104" y="175641"/>
                      <a:pt x="84296" y="17564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A30B2B02-7369-C975-4A92-3A9C0348036D}"/>
                  </a:ext>
                </a:extLst>
              </p:cNvPr>
              <p:cNvSpPr/>
              <p:nvPr/>
            </p:nvSpPr>
            <p:spPr>
              <a:xfrm>
                <a:off x="5998844" y="2802540"/>
                <a:ext cx="128873" cy="212598"/>
              </a:xfrm>
              <a:custGeom>
                <a:avLst/>
                <a:gdLst>
                  <a:gd name="connsiteX0" fmla="*/ 95 w 128873"/>
                  <a:gd name="connsiteY0" fmla="*/ 212598 h 212598"/>
                  <a:gd name="connsiteX1" fmla="*/ 95 w 128873"/>
                  <a:gd name="connsiteY1" fmla="*/ 4858 h 212598"/>
                  <a:gd name="connsiteX2" fmla="*/ 47625 w 128873"/>
                  <a:gd name="connsiteY2" fmla="*/ 4858 h 212598"/>
                  <a:gd name="connsiteX3" fmla="*/ 47625 w 128873"/>
                  <a:gd name="connsiteY3" fmla="*/ 26384 h 212598"/>
                  <a:gd name="connsiteX4" fmla="*/ 90297 w 128873"/>
                  <a:gd name="connsiteY4" fmla="*/ 0 h 212598"/>
                  <a:gd name="connsiteX5" fmla="*/ 128873 w 128873"/>
                  <a:gd name="connsiteY5" fmla="*/ 14192 h 212598"/>
                  <a:gd name="connsiteX6" fmla="*/ 121920 w 128873"/>
                  <a:gd name="connsiteY6" fmla="*/ 57721 h 212598"/>
                  <a:gd name="connsiteX7" fmla="*/ 86583 w 128873"/>
                  <a:gd name="connsiteY7" fmla="*/ 46768 h 212598"/>
                  <a:gd name="connsiteX8" fmla="*/ 58960 w 128873"/>
                  <a:gd name="connsiteY8" fmla="*/ 58198 h 212598"/>
                  <a:gd name="connsiteX9" fmla="*/ 47530 w 128873"/>
                  <a:gd name="connsiteY9" fmla="*/ 96393 h 212598"/>
                  <a:gd name="connsiteX10" fmla="*/ 47530 w 128873"/>
                  <a:gd name="connsiteY10" fmla="*/ 212598 h 212598"/>
                  <a:gd name="connsiteX11" fmla="*/ 0 w 128873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873" h="212598">
                    <a:moveTo>
                      <a:pt x="95" y="212598"/>
                    </a:moveTo>
                    <a:lnTo>
                      <a:pt x="95" y="4858"/>
                    </a:lnTo>
                    <a:lnTo>
                      <a:pt x="47625" y="4858"/>
                    </a:lnTo>
                    <a:lnTo>
                      <a:pt x="47625" y="26384"/>
                    </a:lnTo>
                    <a:cubicBezTo>
                      <a:pt x="56007" y="8763"/>
                      <a:pt x="70295" y="0"/>
                      <a:pt x="90297" y="0"/>
                    </a:cubicBezTo>
                    <a:cubicBezTo>
                      <a:pt x="104966" y="0"/>
                      <a:pt x="117824" y="4763"/>
                      <a:pt x="128873" y="14192"/>
                    </a:cubicBezTo>
                    <a:lnTo>
                      <a:pt x="121920" y="57721"/>
                    </a:lnTo>
                    <a:cubicBezTo>
                      <a:pt x="111633" y="50387"/>
                      <a:pt x="99822" y="46768"/>
                      <a:pt x="86583" y="46768"/>
                    </a:cubicBezTo>
                    <a:cubicBezTo>
                      <a:pt x="75724" y="46768"/>
                      <a:pt x="66485" y="50578"/>
                      <a:pt x="58960" y="58198"/>
                    </a:cubicBezTo>
                    <a:cubicBezTo>
                      <a:pt x="51340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B008905F-686A-65E8-3E4B-C52725893AD9}"/>
                  </a:ext>
                </a:extLst>
              </p:cNvPr>
              <p:cNvSpPr/>
              <p:nvPr/>
            </p:nvSpPr>
            <p:spPr>
              <a:xfrm>
                <a:off x="5515165" y="3150869"/>
                <a:ext cx="180498" cy="293941"/>
              </a:xfrm>
              <a:custGeom>
                <a:avLst/>
                <a:gdLst>
                  <a:gd name="connsiteX0" fmla="*/ 82582 w 180498"/>
                  <a:gd name="connsiteY0" fmla="*/ 293942 h 293941"/>
                  <a:gd name="connsiteX1" fmla="*/ 57340 w 180498"/>
                  <a:gd name="connsiteY1" fmla="*/ 255746 h 293941"/>
                  <a:gd name="connsiteX2" fmla="*/ 116491 w 180498"/>
                  <a:gd name="connsiteY2" fmla="*/ 242507 h 293941"/>
                  <a:gd name="connsiteX3" fmla="*/ 132969 w 180498"/>
                  <a:gd name="connsiteY3" fmla="*/ 210598 h 293941"/>
                  <a:gd name="connsiteX4" fmla="*/ 132969 w 180498"/>
                  <a:gd name="connsiteY4" fmla="*/ 198787 h 293941"/>
                  <a:gd name="connsiteX5" fmla="*/ 85820 w 180498"/>
                  <a:gd name="connsiteY5" fmla="*/ 217456 h 293941"/>
                  <a:gd name="connsiteX6" fmla="*/ 23813 w 180498"/>
                  <a:gd name="connsiteY6" fmla="*/ 189167 h 293941"/>
                  <a:gd name="connsiteX7" fmla="*/ 0 w 180498"/>
                  <a:gd name="connsiteY7" fmla="*/ 108490 h 293941"/>
                  <a:gd name="connsiteX8" fmla="*/ 23813 w 180498"/>
                  <a:gd name="connsiteY8" fmla="*/ 29051 h 293941"/>
                  <a:gd name="connsiteX9" fmla="*/ 86201 w 180498"/>
                  <a:gd name="connsiteY9" fmla="*/ 0 h 293941"/>
                  <a:gd name="connsiteX10" fmla="*/ 132969 w 180498"/>
                  <a:gd name="connsiteY10" fmla="*/ 17526 h 293941"/>
                  <a:gd name="connsiteX11" fmla="*/ 132969 w 180498"/>
                  <a:gd name="connsiteY11" fmla="*/ 4953 h 293941"/>
                  <a:gd name="connsiteX12" fmla="*/ 180499 w 180498"/>
                  <a:gd name="connsiteY12" fmla="*/ 4953 h 293941"/>
                  <a:gd name="connsiteX13" fmla="*/ 180499 w 180498"/>
                  <a:gd name="connsiteY13" fmla="*/ 191929 h 293941"/>
                  <a:gd name="connsiteX14" fmla="*/ 158306 w 180498"/>
                  <a:gd name="connsiteY14" fmla="*/ 266700 h 293941"/>
                  <a:gd name="connsiteX15" fmla="*/ 82486 w 180498"/>
                  <a:gd name="connsiteY15" fmla="*/ 293942 h 293941"/>
                  <a:gd name="connsiteX16" fmla="*/ 93917 w 180498"/>
                  <a:gd name="connsiteY16" fmla="*/ 172021 h 293941"/>
                  <a:gd name="connsiteX17" fmla="*/ 132969 w 180498"/>
                  <a:gd name="connsiteY17" fmla="*/ 151733 h 293941"/>
                  <a:gd name="connsiteX18" fmla="*/ 132969 w 180498"/>
                  <a:gd name="connsiteY18" fmla="*/ 65532 h 293941"/>
                  <a:gd name="connsiteX19" fmla="*/ 93917 w 180498"/>
                  <a:gd name="connsiteY19" fmla="*/ 45244 h 293941"/>
                  <a:gd name="connsiteX20" fmla="*/ 59531 w 180498"/>
                  <a:gd name="connsiteY20" fmla="*/ 61531 h 293941"/>
                  <a:gd name="connsiteX21" fmla="*/ 47530 w 180498"/>
                  <a:gd name="connsiteY21" fmla="*/ 108680 h 293941"/>
                  <a:gd name="connsiteX22" fmla="*/ 59722 w 180498"/>
                  <a:gd name="connsiteY22" fmla="*/ 154972 h 293941"/>
                  <a:gd name="connsiteX23" fmla="*/ 93917 w 180498"/>
                  <a:gd name="connsiteY23" fmla="*/ 172021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0498" h="293941">
                    <a:moveTo>
                      <a:pt x="82582" y="293942"/>
                    </a:moveTo>
                    <a:lnTo>
                      <a:pt x="57340" y="255746"/>
                    </a:lnTo>
                    <a:cubicBezTo>
                      <a:pt x="85820" y="253841"/>
                      <a:pt x="105537" y="249460"/>
                      <a:pt x="116491" y="242507"/>
                    </a:cubicBezTo>
                    <a:cubicBezTo>
                      <a:pt x="127444" y="235553"/>
                      <a:pt x="132969" y="224981"/>
                      <a:pt x="132969" y="210598"/>
                    </a:cubicBezTo>
                    <a:lnTo>
                      <a:pt x="132969" y="198787"/>
                    </a:lnTo>
                    <a:cubicBezTo>
                      <a:pt x="121539" y="211265"/>
                      <a:pt x="105823" y="217456"/>
                      <a:pt x="85820" y="217456"/>
                    </a:cubicBezTo>
                    <a:cubicBezTo>
                      <a:pt x="60388" y="217456"/>
                      <a:pt x="39719" y="208026"/>
                      <a:pt x="23813" y="189167"/>
                    </a:cubicBezTo>
                    <a:cubicBezTo>
                      <a:pt x="8001" y="170307"/>
                      <a:pt x="0" y="143446"/>
                      <a:pt x="0" y="108490"/>
                    </a:cubicBezTo>
                    <a:cubicBezTo>
                      <a:pt x="0" y="73533"/>
                      <a:pt x="7906" y="48387"/>
                      <a:pt x="23813" y="29051"/>
                    </a:cubicBezTo>
                    <a:cubicBezTo>
                      <a:pt x="39719" y="9716"/>
                      <a:pt x="60484" y="0"/>
                      <a:pt x="86201" y="0"/>
                    </a:cubicBezTo>
                    <a:cubicBezTo>
                      <a:pt x="105727" y="0"/>
                      <a:pt x="121253" y="5810"/>
                      <a:pt x="132969" y="17526"/>
                    </a:cubicBezTo>
                    <a:lnTo>
                      <a:pt x="132969" y="4953"/>
                    </a:lnTo>
                    <a:lnTo>
                      <a:pt x="180499" y="4953"/>
                    </a:lnTo>
                    <a:lnTo>
                      <a:pt x="180499" y="191929"/>
                    </a:lnTo>
                    <a:cubicBezTo>
                      <a:pt x="180499" y="226314"/>
                      <a:pt x="173069" y="251269"/>
                      <a:pt x="158306" y="266700"/>
                    </a:cubicBezTo>
                    <a:cubicBezTo>
                      <a:pt x="143542" y="282131"/>
                      <a:pt x="118300" y="291179"/>
                      <a:pt x="82486" y="293942"/>
                    </a:cubicBezTo>
                    <a:moveTo>
                      <a:pt x="93917" y="172021"/>
                    </a:moveTo>
                    <a:cubicBezTo>
                      <a:pt x="110966" y="172021"/>
                      <a:pt x="124016" y="165259"/>
                      <a:pt x="132969" y="151733"/>
                    </a:cubicBezTo>
                    <a:lnTo>
                      <a:pt x="132969" y="65532"/>
                    </a:lnTo>
                    <a:cubicBezTo>
                      <a:pt x="123444" y="52006"/>
                      <a:pt x="110490" y="45244"/>
                      <a:pt x="93917" y="45244"/>
                    </a:cubicBezTo>
                    <a:cubicBezTo>
                      <a:pt x="78962" y="45244"/>
                      <a:pt x="67532" y="50673"/>
                      <a:pt x="59531" y="61531"/>
                    </a:cubicBezTo>
                    <a:cubicBezTo>
                      <a:pt x="51530" y="72390"/>
                      <a:pt x="47530" y="88106"/>
                      <a:pt x="47530" y="108680"/>
                    </a:cubicBezTo>
                    <a:cubicBezTo>
                      <a:pt x="47530" y="128207"/>
                      <a:pt x="51625" y="143637"/>
                      <a:pt x="59722" y="154972"/>
                    </a:cubicBezTo>
                    <a:cubicBezTo>
                      <a:pt x="67818" y="166307"/>
                      <a:pt x="79248" y="172021"/>
                      <a:pt x="93917" y="17202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146A5D74-5D33-C01F-083D-FC90EDFA2DCC}"/>
                  </a:ext>
                </a:extLst>
              </p:cNvPr>
              <p:cNvSpPr/>
              <p:nvPr/>
            </p:nvSpPr>
            <p:spPr>
              <a:xfrm>
                <a:off x="5746432" y="3150964"/>
                <a:ext cx="190690" cy="217455"/>
              </a:xfrm>
              <a:custGeom>
                <a:avLst/>
                <a:gdLst>
                  <a:gd name="connsiteX0" fmla="*/ 95155 w 190690"/>
                  <a:gd name="connsiteY0" fmla="*/ 217456 h 217455"/>
                  <a:gd name="connsiteX1" fmla="*/ 25622 w 190690"/>
                  <a:gd name="connsiteY1" fmla="*/ 188595 h 217455"/>
                  <a:gd name="connsiteX2" fmla="*/ 0 w 190690"/>
                  <a:gd name="connsiteY2" fmla="*/ 108966 h 217455"/>
                  <a:gd name="connsiteX3" fmla="*/ 25622 w 190690"/>
                  <a:gd name="connsiteY3" fmla="*/ 29051 h 217455"/>
                  <a:gd name="connsiteX4" fmla="*/ 95155 w 190690"/>
                  <a:gd name="connsiteY4" fmla="*/ 0 h 217455"/>
                  <a:gd name="connsiteX5" fmla="*/ 164878 w 190690"/>
                  <a:gd name="connsiteY5" fmla="*/ 29051 h 217455"/>
                  <a:gd name="connsiteX6" fmla="*/ 190691 w 190690"/>
                  <a:gd name="connsiteY6" fmla="*/ 108966 h 217455"/>
                  <a:gd name="connsiteX7" fmla="*/ 165068 w 190690"/>
                  <a:gd name="connsiteY7" fmla="*/ 188595 h 217455"/>
                  <a:gd name="connsiteX8" fmla="*/ 95155 w 190690"/>
                  <a:gd name="connsiteY8" fmla="*/ 217456 h 217455"/>
                  <a:gd name="connsiteX9" fmla="*/ 95155 w 190690"/>
                  <a:gd name="connsiteY9" fmla="*/ 171926 h 217455"/>
                  <a:gd name="connsiteX10" fmla="*/ 130302 w 190690"/>
                  <a:gd name="connsiteY10" fmla="*/ 155257 h 217455"/>
                  <a:gd name="connsiteX11" fmla="*/ 143161 w 190690"/>
                  <a:gd name="connsiteY11" fmla="*/ 108966 h 217455"/>
                  <a:gd name="connsiteX12" fmla="*/ 130302 w 190690"/>
                  <a:gd name="connsiteY12" fmla="*/ 62198 h 217455"/>
                  <a:gd name="connsiteX13" fmla="*/ 95155 w 190690"/>
                  <a:gd name="connsiteY13" fmla="*/ 45149 h 217455"/>
                  <a:gd name="connsiteX14" fmla="*/ 60579 w 190690"/>
                  <a:gd name="connsiteY14" fmla="*/ 62389 h 217455"/>
                  <a:gd name="connsiteX15" fmla="*/ 47530 w 190690"/>
                  <a:gd name="connsiteY15" fmla="*/ 108966 h 217455"/>
                  <a:gd name="connsiteX16" fmla="*/ 60293 w 190690"/>
                  <a:gd name="connsiteY16" fmla="*/ 155067 h 217455"/>
                  <a:gd name="connsiteX17" fmla="*/ 95060 w 190690"/>
                  <a:gd name="connsiteY17" fmla="*/ 171926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690" h="217455">
                    <a:moveTo>
                      <a:pt x="95155" y="217456"/>
                    </a:moveTo>
                    <a:cubicBezTo>
                      <a:pt x="65913" y="217456"/>
                      <a:pt x="42672" y="207836"/>
                      <a:pt x="25622" y="188595"/>
                    </a:cubicBezTo>
                    <a:cubicBezTo>
                      <a:pt x="8573" y="169354"/>
                      <a:pt x="0" y="142780"/>
                      <a:pt x="0" y="108966"/>
                    </a:cubicBezTo>
                    <a:cubicBezTo>
                      <a:pt x="0" y="75152"/>
                      <a:pt x="8573" y="48482"/>
                      <a:pt x="25622" y="29051"/>
                    </a:cubicBezTo>
                    <a:cubicBezTo>
                      <a:pt x="42672" y="9716"/>
                      <a:pt x="65818" y="0"/>
                      <a:pt x="95155" y="0"/>
                    </a:cubicBezTo>
                    <a:cubicBezTo>
                      <a:pt x="124492" y="0"/>
                      <a:pt x="147638" y="9716"/>
                      <a:pt x="164878" y="29051"/>
                    </a:cubicBezTo>
                    <a:cubicBezTo>
                      <a:pt x="182118" y="48482"/>
                      <a:pt x="190691" y="75057"/>
                      <a:pt x="190691" y="108966"/>
                    </a:cubicBezTo>
                    <a:cubicBezTo>
                      <a:pt x="190691" y="142875"/>
                      <a:pt x="182118" y="169354"/>
                      <a:pt x="165068" y="188595"/>
                    </a:cubicBezTo>
                    <a:cubicBezTo>
                      <a:pt x="148019" y="207836"/>
                      <a:pt x="124683" y="217456"/>
                      <a:pt x="95155" y="217456"/>
                    </a:cubicBezTo>
                    <a:moveTo>
                      <a:pt x="95155" y="171926"/>
                    </a:moveTo>
                    <a:cubicBezTo>
                      <a:pt x="110014" y="171926"/>
                      <a:pt x="121729" y="166402"/>
                      <a:pt x="130302" y="155257"/>
                    </a:cubicBezTo>
                    <a:cubicBezTo>
                      <a:pt x="138875" y="144113"/>
                      <a:pt x="143161" y="128683"/>
                      <a:pt x="143161" y="108966"/>
                    </a:cubicBezTo>
                    <a:cubicBezTo>
                      <a:pt x="143161" y="89249"/>
                      <a:pt x="138875" y="73628"/>
                      <a:pt x="130302" y="62198"/>
                    </a:cubicBezTo>
                    <a:cubicBezTo>
                      <a:pt x="121729" y="50863"/>
                      <a:pt x="110014" y="45149"/>
                      <a:pt x="95155" y="45149"/>
                    </a:cubicBezTo>
                    <a:cubicBezTo>
                      <a:pt x="80296" y="45149"/>
                      <a:pt x="69247" y="50863"/>
                      <a:pt x="60579" y="62389"/>
                    </a:cubicBezTo>
                    <a:cubicBezTo>
                      <a:pt x="51911" y="73914"/>
                      <a:pt x="47530" y="89440"/>
                      <a:pt x="47530" y="108966"/>
                    </a:cubicBezTo>
                    <a:cubicBezTo>
                      <a:pt x="47530" y="128492"/>
                      <a:pt x="51816" y="143828"/>
                      <a:pt x="60293" y="155067"/>
                    </a:cubicBezTo>
                    <a:cubicBezTo>
                      <a:pt x="68866" y="166306"/>
                      <a:pt x="80391" y="171926"/>
                      <a:pt x="95060" y="171926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289B558-789F-0B7C-717A-958BD24F6C7A}"/>
                  </a:ext>
                </a:extLst>
              </p:cNvPr>
              <p:cNvSpPr/>
              <p:nvPr/>
            </p:nvSpPr>
            <p:spPr>
              <a:xfrm>
                <a:off x="5985891" y="3155822"/>
                <a:ext cx="176022" cy="212598"/>
              </a:xfrm>
              <a:custGeom>
                <a:avLst/>
                <a:gdLst>
                  <a:gd name="connsiteX0" fmla="*/ 128397 w 176022"/>
                  <a:gd name="connsiteY0" fmla="*/ 207740 h 212598"/>
                  <a:gd name="connsiteX1" fmla="*/ 128397 w 176022"/>
                  <a:gd name="connsiteY1" fmla="*/ 187833 h 212598"/>
                  <a:gd name="connsiteX2" fmla="*/ 73914 w 176022"/>
                  <a:gd name="connsiteY2" fmla="*/ 212598 h 212598"/>
                  <a:gd name="connsiteX3" fmla="*/ 20669 w 176022"/>
                  <a:gd name="connsiteY3" fmla="*/ 192119 h 212598"/>
                  <a:gd name="connsiteX4" fmla="*/ 0 w 176022"/>
                  <a:gd name="connsiteY4" fmla="*/ 127254 h 212598"/>
                  <a:gd name="connsiteX5" fmla="*/ 0 w 176022"/>
                  <a:gd name="connsiteY5" fmla="*/ 0 h 212598"/>
                  <a:gd name="connsiteX6" fmla="*/ 47530 w 176022"/>
                  <a:gd name="connsiteY6" fmla="*/ 0 h 212598"/>
                  <a:gd name="connsiteX7" fmla="*/ 47530 w 176022"/>
                  <a:gd name="connsiteY7" fmla="*/ 118681 h 212598"/>
                  <a:gd name="connsiteX8" fmla="*/ 86582 w 176022"/>
                  <a:gd name="connsiteY8" fmla="*/ 167068 h 212598"/>
                  <a:gd name="connsiteX9" fmla="*/ 128492 w 176022"/>
                  <a:gd name="connsiteY9" fmla="*/ 119539 h 212598"/>
                  <a:gd name="connsiteX10" fmla="*/ 128492 w 176022"/>
                  <a:gd name="connsiteY10" fmla="*/ 0 h 212598"/>
                  <a:gd name="connsiteX11" fmla="*/ 176022 w 176022"/>
                  <a:gd name="connsiteY11" fmla="*/ 0 h 212598"/>
                  <a:gd name="connsiteX12" fmla="*/ 176022 w 176022"/>
                  <a:gd name="connsiteY12" fmla="*/ 207740 h 212598"/>
                  <a:gd name="connsiteX13" fmla="*/ 128492 w 176022"/>
                  <a:gd name="connsiteY13" fmla="*/ 20774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022" h="212598">
                    <a:moveTo>
                      <a:pt x="128397" y="207740"/>
                    </a:moveTo>
                    <a:lnTo>
                      <a:pt x="128397" y="187833"/>
                    </a:lnTo>
                    <a:cubicBezTo>
                      <a:pt x="115443" y="204406"/>
                      <a:pt x="97250" y="212598"/>
                      <a:pt x="73914" y="212598"/>
                    </a:cubicBezTo>
                    <a:cubicBezTo>
                      <a:pt x="52292" y="212598"/>
                      <a:pt x="34480" y="205740"/>
                      <a:pt x="20669" y="192119"/>
                    </a:cubicBezTo>
                    <a:cubicBezTo>
                      <a:pt x="6858" y="178403"/>
                      <a:pt x="0" y="156781"/>
                      <a:pt x="0" y="127254"/>
                    </a:cubicBezTo>
                    <a:lnTo>
                      <a:pt x="0" y="0"/>
                    </a:lnTo>
                    <a:lnTo>
                      <a:pt x="47530" y="0"/>
                    </a:lnTo>
                    <a:lnTo>
                      <a:pt x="47530" y="118681"/>
                    </a:lnTo>
                    <a:cubicBezTo>
                      <a:pt x="47530" y="150971"/>
                      <a:pt x="60484" y="167068"/>
                      <a:pt x="86582" y="167068"/>
                    </a:cubicBezTo>
                    <a:cubicBezTo>
                      <a:pt x="114490" y="167068"/>
                      <a:pt x="128492" y="151257"/>
                      <a:pt x="128492" y="119539"/>
                    </a:cubicBezTo>
                    <a:lnTo>
                      <a:pt x="128492" y="0"/>
                    </a:lnTo>
                    <a:lnTo>
                      <a:pt x="176022" y="0"/>
                    </a:lnTo>
                    <a:lnTo>
                      <a:pt x="176022" y="207740"/>
                    </a:lnTo>
                    <a:lnTo>
                      <a:pt x="128492" y="207740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D06E9411-9EFE-35DC-643B-532A2743A5D3}"/>
                  </a:ext>
                </a:extLst>
              </p:cNvPr>
              <p:cNvSpPr/>
              <p:nvPr/>
            </p:nvSpPr>
            <p:spPr>
              <a:xfrm>
                <a:off x="6212681" y="3070097"/>
                <a:ext cx="180498" cy="298323"/>
              </a:xfrm>
              <a:custGeom>
                <a:avLst/>
                <a:gdLst>
                  <a:gd name="connsiteX0" fmla="*/ 86201 w 180498"/>
                  <a:gd name="connsiteY0" fmla="*/ 298323 h 298323"/>
                  <a:gd name="connsiteX1" fmla="*/ 23146 w 180498"/>
                  <a:gd name="connsiteY1" fmla="*/ 269462 h 298323"/>
                  <a:gd name="connsiteX2" fmla="*/ 0 w 180498"/>
                  <a:gd name="connsiteY2" fmla="*/ 189357 h 298323"/>
                  <a:gd name="connsiteX3" fmla="*/ 24003 w 180498"/>
                  <a:gd name="connsiteY3" fmla="*/ 110109 h 298323"/>
                  <a:gd name="connsiteX4" fmla="*/ 86201 w 180498"/>
                  <a:gd name="connsiteY4" fmla="*/ 80867 h 298323"/>
                  <a:gd name="connsiteX5" fmla="*/ 132969 w 180498"/>
                  <a:gd name="connsiteY5" fmla="*/ 100393 h 298323"/>
                  <a:gd name="connsiteX6" fmla="*/ 132969 w 180498"/>
                  <a:gd name="connsiteY6" fmla="*/ 21526 h 298323"/>
                  <a:gd name="connsiteX7" fmla="*/ 180499 w 180498"/>
                  <a:gd name="connsiteY7" fmla="*/ 0 h 298323"/>
                  <a:gd name="connsiteX8" fmla="*/ 180499 w 180498"/>
                  <a:gd name="connsiteY8" fmla="*/ 293465 h 298323"/>
                  <a:gd name="connsiteX9" fmla="*/ 132969 w 180498"/>
                  <a:gd name="connsiteY9" fmla="*/ 293465 h 298323"/>
                  <a:gd name="connsiteX10" fmla="*/ 132969 w 180498"/>
                  <a:gd name="connsiteY10" fmla="*/ 278416 h 298323"/>
                  <a:gd name="connsiteX11" fmla="*/ 86201 w 180498"/>
                  <a:gd name="connsiteY11" fmla="*/ 298323 h 298323"/>
                  <a:gd name="connsiteX12" fmla="*/ 93536 w 180498"/>
                  <a:gd name="connsiteY12" fmla="*/ 252793 h 298323"/>
                  <a:gd name="connsiteX13" fmla="*/ 132969 w 180498"/>
                  <a:gd name="connsiteY13" fmla="*/ 232886 h 298323"/>
                  <a:gd name="connsiteX14" fmla="*/ 132969 w 180498"/>
                  <a:gd name="connsiteY14" fmla="*/ 145923 h 298323"/>
                  <a:gd name="connsiteX15" fmla="*/ 93536 w 180498"/>
                  <a:gd name="connsiteY15" fmla="*/ 126016 h 298323"/>
                  <a:gd name="connsiteX16" fmla="*/ 59627 w 180498"/>
                  <a:gd name="connsiteY16" fmla="*/ 142494 h 298323"/>
                  <a:gd name="connsiteX17" fmla="*/ 47625 w 180498"/>
                  <a:gd name="connsiteY17" fmla="*/ 189452 h 298323"/>
                  <a:gd name="connsiteX18" fmla="*/ 59817 w 180498"/>
                  <a:gd name="connsiteY18" fmla="*/ 235553 h 298323"/>
                  <a:gd name="connsiteX19" fmla="*/ 93536 w 180498"/>
                  <a:gd name="connsiteY19" fmla="*/ 252793 h 29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3">
                    <a:moveTo>
                      <a:pt x="86201" y="298323"/>
                    </a:moveTo>
                    <a:cubicBezTo>
                      <a:pt x="59627" y="298323"/>
                      <a:pt x="38671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674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5" y="132683"/>
                      <a:pt x="110871" y="126016"/>
                      <a:pt x="93536" y="126016"/>
                    </a:cubicBezTo>
                    <a:cubicBezTo>
                      <a:pt x="78867" y="126016"/>
                      <a:pt x="67532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9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DA9EE1B-6271-7728-E5EB-319E5A8E2FD7}"/>
                  </a:ext>
                </a:extLst>
              </p:cNvPr>
              <p:cNvSpPr/>
              <p:nvPr/>
            </p:nvSpPr>
            <p:spPr>
              <a:xfrm>
                <a:off x="6441948" y="3150964"/>
                <a:ext cx="176879" cy="217455"/>
              </a:xfrm>
              <a:custGeom>
                <a:avLst/>
                <a:gdLst>
                  <a:gd name="connsiteX0" fmla="*/ 130492 w 176879"/>
                  <a:gd name="connsiteY0" fmla="*/ 212598 h 217455"/>
                  <a:gd name="connsiteX1" fmla="*/ 130492 w 176879"/>
                  <a:gd name="connsiteY1" fmla="*/ 195929 h 217455"/>
                  <a:gd name="connsiteX2" fmla="*/ 75247 w 176879"/>
                  <a:gd name="connsiteY2" fmla="*/ 217456 h 217455"/>
                  <a:gd name="connsiteX3" fmla="*/ 20955 w 176879"/>
                  <a:gd name="connsiteY3" fmla="*/ 199358 h 217455"/>
                  <a:gd name="connsiteX4" fmla="*/ 0 w 176879"/>
                  <a:gd name="connsiteY4" fmla="*/ 148304 h 217455"/>
                  <a:gd name="connsiteX5" fmla="*/ 23813 w 176879"/>
                  <a:gd name="connsiteY5" fmla="*/ 97060 h 217455"/>
                  <a:gd name="connsiteX6" fmla="*/ 81343 w 176879"/>
                  <a:gd name="connsiteY6" fmla="*/ 79629 h 217455"/>
                  <a:gd name="connsiteX7" fmla="*/ 130492 w 176879"/>
                  <a:gd name="connsiteY7" fmla="*/ 90583 h 217455"/>
                  <a:gd name="connsiteX8" fmla="*/ 130492 w 176879"/>
                  <a:gd name="connsiteY8" fmla="*/ 79629 h 217455"/>
                  <a:gd name="connsiteX9" fmla="*/ 120491 w 176879"/>
                  <a:gd name="connsiteY9" fmla="*/ 50768 h 217455"/>
                  <a:gd name="connsiteX10" fmla="*/ 89821 w 176879"/>
                  <a:gd name="connsiteY10" fmla="*/ 41815 h 217455"/>
                  <a:gd name="connsiteX11" fmla="*/ 28004 w 176879"/>
                  <a:gd name="connsiteY11" fmla="*/ 61341 h 217455"/>
                  <a:gd name="connsiteX12" fmla="*/ 13335 w 176879"/>
                  <a:gd name="connsiteY12" fmla="*/ 22765 h 217455"/>
                  <a:gd name="connsiteX13" fmla="*/ 94679 w 176879"/>
                  <a:gd name="connsiteY13" fmla="*/ 0 h 217455"/>
                  <a:gd name="connsiteX14" fmla="*/ 123349 w 176879"/>
                  <a:gd name="connsiteY14" fmla="*/ 2667 h 217455"/>
                  <a:gd name="connsiteX15" fmla="*/ 148971 w 176879"/>
                  <a:gd name="connsiteY15" fmla="*/ 13049 h 217455"/>
                  <a:gd name="connsiteX16" fmla="*/ 169545 w 176879"/>
                  <a:gd name="connsiteY16" fmla="*/ 37433 h 217455"/>
                  <a:gd name="connsiteX17" fmla="*/ 176879 w 176879"/>
                  <a:gd name="connsiteY17" fmla="*/ 78867 h 217455"/>
                  <a:gd name="connsiteX18" fmla="*/ 176879 w 176879"/>
                  <a:gd name="connsiteY18" fmla="*/ 212598 h 217455"/>
                  <a:gd name="connsiteX19" fmla="*/ 130588 w 176879"/>
                  <a:gd name="connsiteY19" fmla="*/ 212598 h 217455"/>
                  <a:gd name="connsiteX20" fmla="*/ 84106 w 176879"/>
                  <a:gd name="connsiteY20" fmla="*/ 175641 h 217455"/>
                  <a:gd name="connsiteX21" fmla="*/ 130492 w 176879"/>
                  <a:gd name="connsiteY21" fmla="*/ 155734 h 217455"/>
                  <a:gd name="connsiteX22" fmla="*/ 130492 w 176879"/>
                  <a:gd name="connsiteY22" fmla="*/ 128873 h 217455"/>
                  <a:gd name="connsiteX23" fmla="*/ 89059 w 176879"/>
                  <a:gd name="connsiteY23" fmla="*/ 120301 h 217455"/>
                  <a:gd name="connsiteX24" fmla="*/ 58198 w 176879"/>
                  <a:gd name="connsiteY24" fmla="*/ 127254 h 217455"/>
                  <a:gd name="connsiteX25" fmla="*/ 46387 w 176879"/>
                  <a:gd name="connsiteY25" fmla="*/ 148400 h 217455"/>
                  <a:gd name="connsiteX26" fmla="*/ 56102 w 176879"/>
                  <a:gd name="connsiteY26" fmla="*/ 168307 h 217455"/>
                  <a:gd name="connsiteX27" fmla="*/ 84201 w 176879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9" h="217455">
                    <a:moveTo>
                      <a:pt x="130492" y="212598"/>
                    </a:moveTo>
                    <a:lnTo>
                      <a:pt x="130492" y="195929"/>
                    </a:lnTo>
                    <a:cubicBezTo>
                      <a:pt x="116681" y="210312"/>
                      <a:pt x="98203" y="217456"/>
                      <a:pt x="75247" y="217456"/>
                    </a:cubicBezTo>
                    <a:cubicBezTo>
                      <a:pt x="52292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6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545" y="37433"/>
                    </a:cubicBezTo>
                    <a:cubicBezTo>
                      <a:pt x="174403" y="48578"/>
                      <a:pt x="176879" y="62389"/>
                      <a:pt x="176879" y="78867"/>
                    </a:cubicBezTo>
                    <a:lnTo>
                      <a:pt x="176879" y="212598"/>
                    </a:lnTo>
                    <a:lnTo>
                      <a:pt x="130588" y="212598"/>
                    </a:lnTo>
                    <a:close/>
                    <a:moveTo>
                      <a:pt x="84106" y="175641"/>
                    </a:moveTo>
                    <a:cubicBezTo>
                      <a:pt x="102298" y="175641"/>
                      <a:pt x="117729" y="168973"/>
                      <a:pt x="130492" y="155734"/>
                    </a:cubicBezTo>
                    <a:lnTo>
                      <a:pt x="130492" y="128873"/>
                    </a:lnTo>
                    <a:cubicBezTo>
                      <a:pt x="118586" y="123158"/>
                      <a:pt x="104775" y="120301"/>
                      <a:pt x="89059" y="120301"/>
                    </a:cubicBezTo>
                    <a:cubicBezTo>
                      <a:pt x="76295" y="120301"/>
                      <a:pt x="66008" y="122587"/>
                      <a:pt x="58198" y="127254"/>
                    </a:cubicBezTo>
                    <a:cubicBezTo>
                      <a:pt x="50292" y="131826"/>
                      <a:pt x="46387" y="138875"/>
                      <a:pt x="46387" y="148400"/>
                    </a:cubicBezTo>
                    <a:cubicBezTo>
                      <a:pt x="46387" y="156781"/>
                      <a:pt x="49625" y="163449"/>
                      <a:pt x="56102" y="168307"/>
                    </a:cubicBezTo>
                    <a:cubicBezTo>
                      <a:pt x="62579" y="173164"/>
                      <a:pt x="71914" y="175641"/>
                      <a:pt x="84201" y="17564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5DC6E3B4-CFC4-10DE-11F6-7C9E26D37F68}"/>
                  </a:ext>
                </a:extLst>
              </p:cNvPr>
              <p:cNvSpPr/>
              <p:nvPr/>
            </p:nvSpPr>
            <p:spPr>
              <a:xfrm>
                <a:off x="5913882" y="3512343"/>
                <a:ext cx="68675" cy="85343"/>
              </a:xfrm>
              <a:custGeom>
                <a:avLst/>
                <a:gdLst>
                  <a:gd name="connsiteX0" fmla="*/ 52197 w 68675"/>
                  <a:gd name="connsiteY0" fmla="*/ 85344 h 85343"/>
                  <a:gd name="connsiteX1" fmla="*/ 52197 w 68675"/>
                  <a:gd name="connsiteY1" fmla="*/ 49244 h 85343"/>
                  <a:gd name="connsiteX2" fmla="*/ 16478 w 68675"/>
                  <a:gd name="connsiteY2" fmla="*/ 49244 h 85343"/>
                  <a:gd name="connsiteX3" fmla="*/ 16478 w 68675"/>
                  <a:gd name="connsiteY3" fmla="*/ 85344 h 85343"/>
                  <a:gd name="connsiteX4" fmla="*/ 0 w 68675"/>
                  <a:gd name="connsiteY4" fmla="*/ 85344 h 85343"/>
                  <a:gd name="connsiteX5" fmla="*/ 0 w 68675"/>
                  <a:gd name="connsiteY5" fmla="*/ 0 h 85343"/>
                  <a:gd name="connsiteX6" fmla="*/ 16478 w 68675"/>
                  <a:gd name="connsiteY6" fmla="*/ 0 h 85343"/>
                  <a:gd name="connsiteX7" fmla="*/ 16478 w 68675"/>
                  <a:gd name="connsiteY7" fmla="*/ 33623 h 85343"/>
                  <a:gd name="connsiteX8" fmla="*/ 52197 w 68675"/>
                  <a:gd name="connsiteY8" fmla="*/ 33623 h 85343"/>
                  <a:gd name="connsiteX9" fmla="*/ 52197 w 68675"/>
                  <a:gd name="connsiteY9" fmla="*/ 0 h 85343"/>
                  <a:gd name="connsiteX10" fmla="*/ 68675 w 68675"/>
                  <a:gd name="connsiteY10" fmla="*/ 0 h 85343"/>
                  <a:gd name="connsiteX11" fmla="*/ 68675 w 68675"/>
                  <a:gd name="connsiteY11" fmla="*/ 85344 h 85343"/>
                  <a:gd name="connsiteX12" fmla="*/ 52197 w 68675"/>
                  <a:gd name="connsiteY12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75" h="85343">
                    <a:moveTo>
                      <a:pt x="52197" y="85344"/>
                    </a:moveTo>
                    <a:lnTo>
                      <a:pt x="52197" y="49244"/>
                    </a:lnTo>
                    <a:lnTo>
                      <a:pt x="16478" y="49244"/>
                    </a:lnTo>
                    <a:lnTo>
                      <a:pt x="16478" y="85344"/>
                    </a:lnTo>
                    <a:lnTo>
                      <a:pt x="0" y="8534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623"/>
                    </a:lnTo>
                    <a:lnTo>
                      <a:pt x="52197" y="33623"/>
                    </a:lnTo>
                    <a:lnTo>
                      <a:pt x="52197" y="0"/>
                    </a:lnTo>
                    <a:lnTo>
                      <a:pt x="68675" y="0"/>
                    </a:lnTo>
                    <a:lnTo>
                      <a:pt x="68675" y="85344"/>
                    </a:lnTo>
                    <a:lnTo>
                      <a:pt x="52197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4CB2B84A-D280-E042-75D6-E6E02087F237}"/>
                  </a:ext>
                </a:extLst>
              </p:cNvPr>
              <p:cNvSpPr/>
              <p:nvPr/>
            </p:nvSpPr>
            <p:spPr>
              <a:xfrm>
                <a:off x="5996177" y="3512343"/>
                <a:ext cx="81438" cy="85343"/>
              </a:xfrm>
              <a:custGeom>
                <a:avLst/>
                <a:gdLst>
                  <a:gd name="connsiteX0" fmla="*/ 63818 w 81438"/>
                  <a:gd name="connsiteY0" fmla="*/ 85344 h 85343"/>
                  <a:gd name="connsiteX1" fmla="*/ 57245 w 81438"/>
                  <a:gd name="connsiteY1" fmla="*/ 67628 h 85343"/>
                  <a:gd name="connsiteX2" fmla="*/ 24289 w 81438"/>
                  <a:gd name="connsiteY2" fmla="*/ 67628 h 85343"/>
                  <a:gd name="connsiteX3" fmla="*/ 17717 w 81438"/>
                  <a:gd name="connsiteY3" fmla="*/ 85344 h 85343"/>
                  <a:gd name="connsiteX4" fmla="*/ 0 w 81438"/>
                  <a:gd name="connsiteY4" fmla="*/ 85344 h 85343"/>
                  <a:gd name="connsiteX5" fmla="*/ 32671 w 81438"/>
                  <a:gd name="connsiteY5" fmla="*/ 0 h 85343"/>
                  <a:gd name="connsiteX6" fmla="*/ 48768 w 81438"/>
                  <a:gd name="connsiteY6" fmla="*/ 0 h 85343"/>
                  <a:gd name="connsiteX7" fmla="*/ 81439 w 81438"/>
                  <a:gd name="connsiteY7" fmla="*/ 85344 h 85343"/>
                  <a:gd name="connsiteX8" fmla="*/ 63722 w 81438"/>
                  <a:gd name="connsiteY8" fmla="*/ 85344 h 85343"/>
                  <a:gd name="connsiteX9" fmla="*/ 51911 w 81438"/>
                  <a:gd name="connsiteY9" fmla="*/ 52673 h 85343"/>
                  <a:gd name="connsiteX10" fmla="*/ 43529 w 81438"/>
                  <a:gd name="connsiteY10" fmla="*/ 30480 h 85343"/>
                  <a:gd name="connsiteX11" fmla="*/ 40862 w 81438"/>
                  <a:gd name="connsiteY11" fmla="*/ 22765 h 85343"/>
                  <a:gd name="connsiteX12" fmla="*/ 38195 w 81438"/>
                  <a:gd name="connsiteY12" fmla="*/ 30480 h 85343"/>
                  <a:gd name="connsiteX13" fmla="*/ 29813 w 81438"/>
                  <a:gd name="connsiteY13" fmla="*/ 52673 h 85343"/>
                  <a:gd name="connsiteX14" fmla="*/ 52007 w 81438"/>
                  <a:gd name="connsiteY14" fmla="*/ 52673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38" h="85343">
                    <a:moveTo>
                      <a:pt x="63818" y="85344"/>
                    </a:moveTo>
                    <a:lnTo>
                      <a:pt x="57245" y="67628"/>
                    </a:lnTo>
                    <a:lnTo>
                      <a:pt x="24289" y="67628"/>
                    </a:lnTo>
                    <a:lnTo>
                      <a:pt x="17717" y="85344"/>
                    </a:lnTo>
                    <a:lnTo>
                      <a:pt x="0" y="85344"/>
                    </a:lnTo>
                    <a:lnTo>
                      <a:pt x="32671" y="0"/>
                    </a:lnTo>
                    <a:lnTo>
                      <a:pt x="48768" y="0"/>
                    </a:lnTo>
                    <a:lnTo>
                      <a:pt x="81439" y="85344"/>
                    </a:lnTo>
                    <a:lnTo>
                      <a:pt x="63722" y="85344"/>
                    </a:lnTo>
                    <a:close/>
                    <a:moveTo>
                      <a:pt x="51911" y="52673"/>
                    </a:moveTo>
                    <a:lnTo>
                      <a:pt x="43529" y="30480"/>
                    </a:lnTo>
                    <a:cubicBezTo>
                      <a:pt x="42196" y="27241"/>
                      <a:pt x="41338" y="24670"/>
                      <a:pt x="40862" y="22765"/>
                    </a:cubicBezTo>
                    <a:cubicBezTo>
                      <a:pt x="40386" y="24670"/>
                      <a:pt x="39529" y="27241"/>
                      <a:pt x="38195" y="30480"/>
                    </a:cubicBezTo>
                    <a:lnTo>
                      <a:pt x="29813" y="52673"/>
                    </a:lnTo>
                    <a:lnTo>
                      <a:pt x="52007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DCDA6030-8281-3B22-F17B-3F36880709B6}"/>
                  </a:ext>
                </a:extLst>
              </p:cNvPr>
              <p:cNvSpPr/>
              <p:nvPr/>
            </p:nvSpPr>
            <p:spPr>
              <a:xfrm>
                <a:off x="6085141" y="3512343"/>
                <a:ext cx="76295" cy="85343"/>
              </a:xfrm>
              <a:custGeom>
                <a:avLst/>
                <a:gdLst>
                  <a:gd name="connsiteX0" fmla="*/ 30290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290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B342F8FD-F382-7530-7A1F-514A0751966A}"/>
                  </a:ext>
                </a:extLst>
              </p:cNvPr>
              <p:cNvSpPr/>
              <p:nvPr/>
            </p:nvSpPr>
            <p:spPr>
              <a:xfrm>
                <a:off x="6171723" y="3510723"/>
                <a:ext cx="75342" cy="88391"/>
              </a:xfrm>
              <a:custGeom>
                <a:avLst/>
                <a:gdLst>
                  <a:gd name="connsiteX0" fmla="*/ 52197 w 75342"/>
                  <a:gd name="connsiteY0" fmla="*/ 85820 h 88391"/>
                  <a:gd name="connsiteX1" fmla="*/ 37719 w 75342"/>
                  <a:gd name="connsiteY1" fmla="*/ 88392 h 88391"/>
                  <a:gd name="connsiteX2" fmla="*/ 23241 w 75342"/>
                  <a:gd name="connsiteY2" fmla="*/ 85820 h 88391"/>
                  <a:gd name="connsiteX3" fmla="*/ 12478 w 75342"/>
                  <a:gd name="connsiteY3" fmla="*/ 78962 h 88391"/>
                  <a:gd name="connsiteX4" fmla="*/ 5334 w 75342"/>
                  <a:gd name="connsiteY4" fmla="*/ 68866 h 88391"/>
                  <a:gd name="connsiteX5" fmla="*/ 1238 w 75342"/>
                  <a:gd name="connsiteY5" fmla="*/ 56960 h 88391"/>
                  <a:gd name="connsiteX6" fmla="*/ 0 w 75342"/>
                  <a:gd name="connsiteY6" fmla="*/ 44196 h 88391"/>
                  <a:gd name="connsiteX7" fmla="*/ 1238 w 75342"/>
                  <a:gd name="connsiteY7" fmla="*/ 31433 h 88391"/>
                  <a:gd name="connsiteX8" fmla="*/ 5334 w 75342"/>
                  <a:gd name="connsiteY8" fmla="*/ 19526 h 88391"/>
                  <a:gd name="connsiteX9" fmla="*/ 12478 w 75342"/>
                  <a:gd name="connsiteY9" fmla="*/ 9430 h 88391"/>
                  <a:gd name="connsiteX10" fmla="*/ 23241 w 75342"/>
                  <a:gd name="connsiteY10" fmla="*/ 2572 h 88391"/>
                  <a:gd name="connsiteX11" fmla="*/ 37719 w 75342"/>
                  <a:gd name="connsiteY11" fmla="*/ 0 h 88391"/>
                  <a:gd name="connsiteX12" fmla="*/ 52197 w 75342"/>
                  <a:gd name="connsiteY12" fmla="*/ 2572 h 88391"/>
                  <a:gd name="connsiteX13" fmla="*/ 62960 w 75342"/>
                  <a:gd name="connsiteY13" fmla="*/ 9430 h 88391"/>
                  <a:gd name="connsiteX14" fmla="*/ 70009 w 75342"/>
                  <a:gd name="connsiteY14" fmla="*/ 19526 h 88391"/>
                  <a:gd name="connsiteX15" fmla="*/ 74104 w 75342"/>
                  <a:gd name="connsiteY15" fmla="*/ 31433 h 88391"/>
                  <a:gd name="connsiteX16" fmla="*/ 75342 w 75342"/>
                  <a:gd name="connsiteY16" fmla="*/ 44196 h 88391"/>
                  <a:gd name="connsiteX17" fmla="*/ 74104 w 75342"/>
                  <a:gd name="connsiteY17" fmla="*/ 56960 h 88391"/>
                  <a:gd name="connsiteX18" fmla="*/ 70009 w 75342"/>
                  <a:gd name="connsiteY18" fmla="*/ 68866 h 88391"/>
                  <a:gd name="connsiteX19" fmla="*/ 62960 w 75342"/>
                  <a:gd name="connsiteY19" fmla="*/ 78962 h 88391"/>
                  <a:gd name="connsiteX20" fmla="*/ 52197 w 75342"/>
                  <a:gd name="connsiteY20" fmla="*/ 85820 h 88391"/>
                  <a:gd name="connsiteX21" fmla="*/ 37719 w 75342"/>
                  <a:gd name="connsiteY21" fmla="*/ 72485 h 88391"/>
                  <a:gd name="connsiteX22" fmla="*/ 47244 w 75342"/>
                  <a:gd name="connsiteY22" fmla="*/ 69914 h 88391"/>
                  <a:gd name="connsiteX23" fmla="*/ 53721 w 75342"/>
                  <a:gd name="connsiteY23" fmla="*/ 62960 h 88391"/>
                  <a:gd name="connsiteX24" fmla="*/ 57150 w 75342"/>
                  <a:gd name="connsiteY24" fmla="*/ 53912 h 88391"/>
                  <a:gd name="connsiteX25" fmla="*/ 58293 w 75342"/>
                  <a:gd name="connsiteY25" fmla="*/ 44291 h 88391"/>
                  <a:gd name="connsiteX26" fmla="*/ 57150 w 75342"/>
                  <a:gd name="connsiteY26" fmla="*/ 34290 h 88391"/>
                  <a:gd name="connsiteX27" fmla="*/ 53816 w 75342"/>
                  <a:gd name="connsiteY27" fmla="*/ 25337 h 88391"/>
                  <a:gd name="connsiteX28" fmla="*/ 47434 w 75342"/>
                  <a:gd name="connsiteY28" fmla="*/ 18574 h 88391"/>
                  <a:gd name="connsiteX29" fmla="*/ 37814 w 75342"/>
                  <a:gd name="connsiteY29" fmla="*/ 16002 h 88391"/>
                  <a:gd name="connsiteX30" fmla="*/ 28099 w 75342"/>
                  <a:gd name="connsiteY30" fmla="*/ 18669 h 88391"/>
                  <a:gd name="connsiteX31" fmla="*/ 21622 w 75342"/>
                  <a:gd name="connsiteY31" fmla="*/ 25622 h 88391"/>
                  <a:gd name="connsiteX32" fmla="*/ 18288 w 75342"/>
                  <a:gd name="connsiteY32" fmla="*/ 34671 h 88391"/>
                  <a:gd name="connsiteX33" fmla="*/ 17240 w 75342"/>
                  <a:gd name="connsiteY33" fmla="*/ 44387 h 88391"/>
                  <a:gd name="connsiteX34" fmla="*/ 19050 w 75342"/>
                  <a:gd name="connsiteY34" fmla="*/ 57531 h 88391"/>
                  <a:gd name="connsiteX35" fmla="*/ 25813 w 75342"/>
                  <a:gd name="connsiteY35" fmla="*/ 68104 h 88391"/>
                  <a:gd name="connsiteX36" fmla="*/ 37909 w 75342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342" h="88391">
                    <a:moveTo>
                      <a:pt x="52197" y="85820"/>
                    </a:moveTo>
                    <a:cubicBezTo>
                      <a:pt x="47815" y="87535"/>
                      <a:pt x="43053" y="88392"/>
                      <a:pt x="37719" y="88392"/>
                    </a:cubicBezTo>
                    <a:cubicBezTo>
                      <a:pt x="32385" y="88392"/>
                      <a:pt x="27622" y="87535"/>
                      <a:pt x="23241" y="85820"/>
                    </a:cubicBezTo>
                    <a:cubicBezTo>
                      <a:pt x="18859" y="84106"/>
                      <a:pt x="15335" y="81820"/>
                      <a:pt x="12478" y="78962"/>
                    </a:cubicBezTo>
                    <a:cubicBezTo>
                      <a:pt x="9715" y="76105"/>
                      <a:pt x="7334" y="72771"/>
                      <a:pt x="5334" y="68866"/>
                    </a:cubicBezTo>
                    <a:cubicBezTo>
                      <a:pt x="3429" y="65056"/>
                      <a:pt x="2000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00" y="27337"/>
                      <a:pt x="3429" y="23336"/>
                      <a:pt x="5334" y="19526"/>
                    </a:cubicBezTo>
                    <a:cubicBezTo>
                      <a:pt x="7334" y="15716"/>
                      <a:pt x="9715" y="12383"/>
                      <a:pt x="12478" y="9430"/>
                    </a:cubicBezTo>
                    <a:cubicBezTo>
                      <a:pt x="15335" y="6572"/>
                      <a:pt x="18859" y="4286"/>
                      <a:pt x="23241" y="2572"/>
                    </a:cubicBezTo>
                    <a:cubicBezTo>
                      <a:pt x="27622" y="858"/>
                      <a:pt x="32385" y="0"/>
                      <a:pt x="37719" y="0"/>
                    </a:cubicBezTo>
                    <a:cubicBezTo>
                      <a:pt x="43053" y="0"/>
                      <a:pt x="47815" y="858"/>
                      <a:pt x="52197" y="2572"/>
                    </a:cubicBezTo>
                    <a:cubicBezTo>
                      <a:pt x="56579" y="4286"/>
                      <a:pt x="60103" y="6572"/>
                      <a:pt x="62960" y="9430"/>
                    </a:cubicBezTo>
                    <a:cubicBezTo>
                      <a:pt x="65722" y="12287"/>
                      <a:pt x="68104" y="15716"/>
                      <a:pt x="70009" y="19526"/>
                    </a:cubicBezTo>
                    <a:cubicBezTo>
                      <a:pt x="71914" y="23336"/>
                      <a:pt x="73247" y="27337"/>
                      <a:pt x="74104" y="31433"/>
                    </a:cubicBezTo>
                    <a:cubicBezTo>
                      <a:pt x="74866" y="35528"/>
                      <a:pt x="75342" y="39815"/>
                      <a:pt x="75342" y="44196"/>
                    </a:cubicBezTo>
                    <a:cubicBezTo>
                      <a:pt x="75342" y="48578"/>
                      <a:pt x="74962" y="52864"/>
                      <a:pt x="74104" y="56960"/>
                    </a:cubicBezTo>
                    <a:cubicBezTo>
                      <a:pt x="73247" y="61055"/>
                      <a:pt x="71914" y="65056"/>
                      <a:pt x="70009" y="68866"/>
                    </a:cubicBezTo>
                    <a:cubicBezTo>
                      <a:pt x="68104" y="72676"/>
                      <a:pt x="65722" y="76010"/>
                      <a:pt x="62960" y="78962"/>
                    </a:cubicBezTo>
                    <a:cubicBezTo>
                      <a:pt x="60198" y="81820"/>
                      <a:pt x="56579" y="84106"/>
                      <a:pt x="52197" y="85820"/>
                    </a:cubicBezTo>
                    <a:moveTo>
                      <a:pt x="37719" y="72485"/>
                    </a:moveTo>
                    <a:cubicBezTo>
                      <a:pt x="41243" y="72485"/>
                      <a:pt x="44482" y="71628"/>
                      <a:pt x="47244" y="69914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912"/>
                    </a:cubicBezTo>
                    <a:cubicBezTo>
                      <a:pt x="57912" y="50768"/>
                      <a:pt x="58293" y="47530"/>
                      <a:pt x="58293" y="44291"/>
                    </a:cubicBezTo>
                    <a:cubicBezTo>
                      <a:pt x="58293" y="40767"/>
                      <a:pt x="57912" y="37433"/>
                      <a:pt x="57150" y="34290"/>
                    </a:cubicBezTo>
                    <a:cubicBezTo>
                      <a:pt x="56388" y="31147"/>
                      <a:pt x="55340" y="28099"/>
                      <a:pt x="53816" y="25337"/>
                    </a:cubicBezTo>
                    <a:cubicBezTo>
                      <a:pt x="52292" y="22574"/>
                      <a:pt x="50197" y="20288"/>
                      <a:pt x="47434" y="18574"/>
                    </a:cubicBezTo>
                    <a:cubicBezTo>
                      <a:pt x="44672" y="16859"/>
                      <a:pt x="41434" y="16002"/>
                      <a:pt x="37814" y="16002"/>
                    </a:cubicBezTo>
                    <a:cubicBezTo>
                      <a:pt x="34195" y="16002"/>
                      <a:pt x="30956" y="16859"/>
                      <a:pt x="28099" y="18669"/>
                    </a:cubicBezTo>
                    <a:cubicBezTo>
                      <a:pt x="25241" y="20384"/>
                      <a:pt x="23146" y="22765"/>
                      <a:pt x="21622" y="25622"/>
                    </a:cubicBezTo>
                    <a:cubicBezTo>
                      <a:pt x="20098" y="28480"/>
                      <a:pt x="18955" y="31528"/>
                      <a:pt x="18288" y="34671"/>
                    </a:cubicBezTo>
                    <a:cubicBezTo>
                      <a:pt x="17526" y="37814"/>
                      <a:pt x="17240" y="41053"/>
                      <a:pt x="17240" y="44387"/>
                    </a:cubicBezTo>
                    <a:cubicBezTo>
                      <a:pt x="17240" y="49054"/>
                      <a:pt x="17812" y="53531"/>
                      <a:pt x="19050" y="57531"/>
                    </a:cubicBezTo>
                    <a:cubicBezTo>
                      <a:pt x="20288" y="61627"/>
                      <a:pt x="22479" y="65151"/>
                      <a:pt x="25813" y="68104"/>
                    </a:cubicBezTo>
                    <a:cubicBezTo>
                      <a:pt x="29051" y="71152"/>
                      <a:pt x="33052" y="72581"/>
                      <a:pt x="37909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099D43CF-4670-83B6-705E-43E627E64973}"/>
                  </a:ext>
                </a:extLst>
              </p:cNvPr>
              <p:cNvSpPr/>
              <p:nvPr/>
            </p:nvSpPr>
            <p:spPr>
              <a:xfrm>
                <a:off x="6348888" y="3512343"/>
                <a:ext cx="76295" cy="85343"/>
              </a:xfrm>
              <a:custGeom>
                <a:avLst/>
                <a:gdLst>
                  <a:gd name="connsiteX0" fmla="*/ 30194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194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9A6E873B-22E3-869C-EE1C-2AF5B9878EBA}"/>
                  </a:ext>
                </a:extLst>
              </p:cNvPr>
              <p:cNvSpPr/>
              <p:nvPr/>
            </p:nvSpPr>
            <p:spPr>
              <a:xfrm>
                <a:off x="6432994" y="3512343"/>
                <a:ext cx="95535" cy="85343"/>
              </a:xfrm>
              <a:custGeom>
                <a:avLst/>
                <a:gdLst>
                  <a:gd name="connsiteX0" fmla="*/ 18288 w 95535"/>
                  <a:gd name="connsiteY0" fmla="*/ 85344 h 85343"/>
                  <a:gd name="connsiteX1" fmla="*/ 0 w 95535"/>
                  <a:gd name="connsiteY1" fmla="*/ 0 h 85343"/>
                  <a:gd name="connsiteX2" fmla="*/ 16954 w 95535"/>
                  <a:gd name="connsiteY2" fmla="*/ 0 h 85343"/>
                  <a:gd name="connsiteX3" fmla="*/ 26479 w 95535"/>
                  <a:gd name="connsiteY3" fmla="*/ 48006 h 85343"/>
                  <a:gd name="connsiteX4" fmla="*/ 27622 w 95535"/>
                  <a:gd name="connsiteY4" fmla="*/ 54388 h 85343"/>
                  <a:gd name="connsiteX5" fmla="*/ 28861 w 95535"/>
                  <a:gd name="connsiteY5" fmla="*/ 47911 h 85343"/>
                  <a:gd name="connsiteX6" fmla="*/ 40577 w 95535"/>
                  <a:gd name="connsiteY6" fmla="*/ 0 h 85343"/>
                  <a:gd name="connsiteX7" fmla="*/ 54864 w 95535"/>
                  <a:gd name="connsiteY7" fmla="*/ 0 h 85343"/>
                  <a:gd name="connsiteX8" fmla="*/ 66770 w 95535"/>
                  <a:gd name="connsiteY8" fmla="*/ 47911 h 85343"/>
                  <a:gd name="connsiteX9" fmla="*/ 68008 w 95535"/>
                  <a:gd name="connsiteY9" fmla="*/ 54388 h 85343"/>
                  <a:gd name="connsiteX10" fmla="*/ 69152 w 95535"/>
                  <a:gd name="connsiteY10" fmla="*/ 48006 h 85343"/>
                  <a:gd name="connsiteX11" fmla="*/ 78677 w 95535"/>
                  <a:gd name="connsiteY11" fmla="*/ 0 h 85343"/>
                  <a:gd name="connsiteX12" fmla="*/ 95536 w 95535"/>
                  <a:gd name="connsiteY12" fmla="*/ 0 h 85343"/>
                  <a:gd name="connsiteX13" fmla="*/ 77153 w 95535"/>
                  <a:gd name="connsiteY13" fmla="*/ 85344 h 85343"/>
                  <a:gd name="connsiteX14" fmla="*/ 61722 w 95535"/>
                  <a:gd name="connsiteY14" fmla="*/ 85344 h 85343"/>
                  <a:gd name="connsiteX15" fmla="*/ 48768 w 95535"/>
                  <a:gd name="connsiteY15" fmla="*/ 35052 h 85343"/>
                  <a:gd name="connsiteX16" fmla="*/ 47530 w 95535"/>
                  <a:gd name="connsiteY16" fmla="*/ 28575 h 85343"/>
                  <a:gd name="connsiteX17" fmla="*/ 46291 w 95535"/>
                  <a:gd name="connsiteY17" fmla="*/ 34957 h 85343"/>
                  <a:gd name="connsiteX18" fmla="*/ 33719 w 95535"/>
                  <a:gd name="connsiteY18" fmla="*/ 85344 h 85343"/>
                  <a:gd name="connsiteX19" fmla="*/ 18383 w 95535"/>
                  <a:gd name="connsiteY1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535" h="85343">
                    <a:moveTo>
                      <a:pt x="18288" y="85344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006"/>
                    </a:lnTo>
                    <a:cubicBezTo>
                      <a:pt x="26861" y="49721"/>
                      <a:pt x="27241" y="51816"/>
                      <a:pt x="27622" y="54388"/>
                    </a:cubicBezTo>
                    <a:cubicBezTo>
                      <a:pt x="27908" y="51911"/>
                      <a:pt x="28384" y="49816"/>
                      <a:pt x="28861" y="47911"/>
                    </a:cubicBezTo>
                    <a:lnTo>
                      <a:pt x="40577" y="0"/>
                    </a:lnTo>
                    <a:lnTo>
                      <a:pt x="54864" y="0"/>
                    </a:lnTo>
                    <a:lnTo>
                      <a:pt x="66770" y="47911"/>
                    </a:lnTo>
                    <a:cubicBezTo>
                      <a:pt x="67246" y="49816"/>
                      <a:pt x="67628" y="51911"/>
                      <a:pt x="68008" y="54388"/>
                    </a:cubicBezTo>
                    <a:cubicBezTo>
                      <a:pt x="68389" y="51911"/>
                      <a:pt x="68675" y="49721"/>
                      <a:pt x="69152" y="48006"/>
                    </a:cubicBezTo>
                    <a:lnTo>
                      <a:pt x="78677" y="0"/>
                    </a:lnTo>
                    <a:lnTo>
                      <a:pt x="95536" y="0"/>
                    </a:lnTo>
                    <a:lnTo>
                      <a:pt x="77153" y="85344"/>
                    </a:lnTo>
                    <a:lnTo>
                      <a:pt x="61722" y="85344"/>
                    </a:lnTo>
                    <a:lnTo>
                      <a:pt x="48768" y="35052"/>
                    </a:lnTo>
                    <a:cubicBezTo>
                      <a:pt x="48196" y="32956"/>
                      <a:pt x="47815" y="30766"/>
                      <a:pt x="47530" y="28575"/>
                    </a:cubicBezTo>
                    <a:cubicBezTo>
                      <a:pt x="47244" y="30861"/>
                      <a:pt x="46863" y="32956"/>
                      <a:pt x="46291" y="34957"/>
                    </a:cubicBezTo>
                    <a:lnTo>
                      <a:pt x="33719" y="85344"/>
                    </a:lnTo>
                    <a:lnTo>
                      <a:pt x="18383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EED29C4-036C-B9C3-7FB8-473D05228A3F}"/>
                  </a:ext>
                </a:extLst>
              </p:cNvPr>
              <p:cNvSpPr/>
              <p:nvPr/>
            </p:nvSpPr>
            <p:spPr>
              <a:xfrm>
                <a:off x="6539198" y="3510723"/>
                <a:ext cx="75438" cy="88391"/>
              </a:xfrm>
              <a:custGeom>
                <a:avLst/>
                <a:gdLst>
                  <a:gd name="connsiteX0" fmla="*/ 52292 w 75438"/>
                  <a:gd name="connsiteY0" fmla="*/ 85820 h 88391"/>
                  <a:gd name="connsiteX1" fmla="*/ 37814 w 75438"/>
                  <a:gd name="connsiteY1" fmla="*/ 88392 h 88391"/>
                  <a:gd name="connsiteX2" fmla="*/ 23336 w 75438"/>
                  <a:gd name="connsiteY2" fmla="*/ 85820 h 88391"/>
                  <a:gd name="connsiteX3" fmla="*/ 12573 w 75438"/>
                  <a:gd name="connsiteY3" fmla="*/ 78962 h 88391"/>
                  <a:gd name="connsiteX4" fmla="*/ 5429 w 75438"/>
                  <a:gd name="connsiteY4" fmla="*/ 68866 h 88391"/>
                  <a:gd name="connsiteX5" fmla="*/ 1238 w 75438"/>
                  <a:gd name="connsiteY5" fmla="*/ 56960 h 88391"/>
                  <a:gd name="connsiteX6" fmla="*/ 0 w 75438"/>
                  <a:gd name="connsiteY6" fmla="*/ 44196 h 88391"/>
                  <a:gd name="connsiteX7" fmla="*/ 1238 w 75438"/>
                  <a:gd name="connsiteY7" fmla="*/ 31433 h 88391"/>
                  <a:gd name="connsiteX8" fmla="*/ 5429 w 75438"/>
                  <a:gd name="connsiteY8" fmla="*/ 19526 h 88391"/>
                  <a:gd name="connsiteX9" fmla="*/ 12573 w 75438"/>
                  <a:gd name="connsiteY9" fmla="*/ 9430 h 88391"/>
                  <a:gd name="connsiteX10" fmla="*/ 23336 w 75438"/>
                  <a:gd name="connsiteY10" fmla="*/ 2572 h 88391"/>
                  <a:gd name="connsiteX11" fmla="*/ 37814 w 75438"/>
                  <a:gd name="connsiteY11" fmla="*/ 0 h 88391"/>
                  <a:gd name="connsiteX12" fmla="*/ 52292 w 75438"/>
                  <a:gd name="connsiteY12" fmla="*/ 2572 h 88391"/>
                  <a:gd name="connsiteX13" fmla="*/ 63055 w 75438"/>
                  <a:gd name="connsiteY13" fmla="*/ 9430 h 88391"/>
                  <a:gd name="connsiteX14" fmla="*/ 70104 w 75438"/>
                  <a:gd name="connsiteY14" fmla="*/ 19526 h 88391"/>
                  <a:gd name="connsiteX15" fmla="*/ 74200 w 75438"/>
                  <a:gd name="connsiteY15" fmla="*/ 31433 h 88391"/>
                  <a:gd name="connsiteX16" fmla="*/ 75438 w 75438"/>
                  <a:gd name="connsiteY16" fmla="*/ 44196 h 88391"/>
                  <a:gd name="connsiteX17" fmla="*/ 74200 w 75438"/>
                  <a:gd name="connsiteY17" fmla="*/ 56960 h 88391"/>
                  <a:gd name="connsiteX18" fmla="*/ 70104 w 75438"/>
                  <a:gd name="connsiteY18" fmla="*/ 68866 h 88391"/>
                  <a:gd name="connsiteX19" fmla="*/ 63055 w 75438"/>
                  <a:gd name="connsiteY19" fmla="*/ 78962 h 88391"/>
                  <a:gd name="connsiteX20" fmla="*/ 52292 w 75438"/>
                  <a:gd name="connsiteY20" fmla="*/ 85820 h 88391"/>
                  <a:gd name="connsiteX21" fmla="*/ 37814 w 75438"/>
                  <a:gd name="connsiteY21" fmla="*/ 72485 h 88391"/>
                  <a:gd name="connsiteX22" fmla="*/ 47339 w 75438"/>
                  <a:gd name="connsiteY22" fmla="*/ 69914 h 88391"/>
                  <a:gd name="connsiteX23" fmla="*/ 53816 w 75438"/>
                  <a:gd name="connsiteY23" fmla="*/ 62960 h 88391"/>
                  <a:gd name="connsiteX24" fmla="*/ 57245 w 75438"/>
                  <a:gd name="connsiteY24" fmla="*/ 53912 h 88391"/>
                  <a:gd name="connsiteX25" fmla="*/ 58388 w 75438"/>
                  <a:gd name="connsiteY25" fmla="*/ 44291 h 88391"/>
                  <a:gd name="connsiteX26" fmla="*/ 57245 w 75438"/>
                  <a:gd name="connsiteY26" fmla="*/ 34290 h 88391"/>
                  <a:gd name="connsiteX27" fmla="*/ 53912 w 75438"/>
                  <a:gd name="connsiteY27" fmla="*/ 25337 h 88391"/>
                  <a:gd name="connsiteX28" fmla="*/ 47530 w 75438"/>
                  <a:gd name="connsiteY28" fmla="*/ 18574 h 88391"/>
                  <a:gd name="connsiteX29" fmla="*/ 37910 w 75438"/>
                  <a:gd name="connsiteY29" fmla="*/ 16002 h 88391"/>
                  <a:gd name="connsiteX30" fmla="*/ 28194 w 75438"/>
                  <a:gd name="connsiteY30" fmla="*/ 18669 h 88391"/>
                  <a:gd name="connsiteX31" fmla="*/ 21717 w 75438"/>
                  <a:gd name="connsiteY31" fmla="*/ 25622 h 88391"/>
                  <a:gd name="connsiteX32" fmla="*/ 18383 w 75438"/>
                  <a:gd name="connsiteY32" fmla="*/ 34671 h 88391"/>
                  <a:gd name="connsiteX33" fmla="*/ 17336 w 75438"/>
                  <a:gd name="connsiteY33" fmla="*/ 44387 h 88391"/>
                  <a:gd name="connsiteX34" fmla="*/ 19145 w 75438"/>
                  <a:gd name="connsiteY34" fmla="*/ 57531 h 88391"/>
                  <a:gd name="connsiteX35" fmla="*/ 25813 w 75438"/>
                  <a:gd name="connsiteY35" fmla="*/ 68104 h 88391"/>
                  <a:gd name="connsiteX36" fmla="*/ 37910 w 75438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391">
                    <a:moveTo>
                      <a:pt x="52292" y="85820"/>
                    </a:moveTo>
                    <a:cubicBezTo>
                      <a:pt x="47911" y="87535"/>
                      <a:pt x="43148" y="88392"/>
                      <a:pt x="37814" y="88392"/>
                    </a:cubicBezTo>
                    <a:cubicBezTo>
                      <a:pt x="32480" y="88392"/>
                      <a:pt x="27718" y="87535"/>
                      <a:pt x="23336" y="85820"/>
                    </a:cubicBezTo>
                    <a:cubicBezTo>
                      <a:pt x="18955" y="84106"/>
                      <a:pt x="15430" y="81820"/>
                      <a:pt x="12573" y="78962"/>
                    </a:cubicBezTo>
                    <a:cubicBezTo>
                      <a:pt x="9811" y="76105"/>
                      <a:pt x="7429" y="72771"/>
                      <a:pt x="5429" y="68866"/>
                    </a:cubicBezTo>
                    <a:cubicBezTo>
                      <a:pt x="3429" y="65056"/>
                      <a:pt x="2096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96" y="27337"/>
                      <a:pt x="3429" y="23336"/>
                      <a:pt x="5429" y="19526"/>
                    </a:cubicBezTo>
                    <a:cubicBezTo>
                      <a:pt x="7334" y="15716"/>
                      <a:pt x="9715" y="12383"/>
                      <a:pt x="12573" y="9430"/>
                    </a:cubicBezTo>
                    <a:cubicBezTo>
                      <a:pt x="15430" y="6572"/>
                      <a:pt x="18955" y="4286"/>
                      <a:pt x="23336" y="2572"/>
                    </a:cubicBezTo>
                    <a:cubicBezTo>
                      <a:pt x="27718" y="858"/>
                      <a:pt x="32480" y="0"/>
                      <a:pt x="37814" y="0"/>
                    </a:cubicBezTo>
                    <a:cubicBezTo>
                      <a:pt x="43148" y="0"/>
                      <a:pt x="47911" y="858"/>
                      <a:pt x="52292" y="2572"/>
                    </a:cubicBezTo>
                    <a:cubicBezTo>
                      <a:pt x="56674" y="4286"/>
                      <a:pt x="60198" y="6572"/>
                      <a:pt x="63055" y="9430"/>
                    </a:cubicBezTo>
                    <a:cubicBezTo>
                      <a:pt x="65818" y="12287"/>
                      <a:pt x="68199" y="15716"/>
                      <a:pt x="70104" y="19526"/>
                    </a:cubicBezTo>
                    <a:cubicBezTo>
                      <a:pt x="72009" y="23336"/>
                      <a:pt x="73343" y="27337"/>
                      <a:pt x="74200" y="31433"/>
                    </a:cubicBezTo>
                    <a:cubicBezTo>
                      <a:pt x="74962" y="35528"/>
                      <a:pt x="75438" y="39815"/>
                      <a:pt x="75438" y="44196"/>
                    </a:cubicBezTo>
                    <a:cubicBezTo>
                      <a:pt x="75438" y="48578"/>
                      <a:pt x="75057" y="52864"/>
                      <a:pt x="74200" y="56960"/>
                    </a:cubicBezTo>
                    <a:cubicBezTo>
                      <a:pt x="73438" y="61055"/>
                      <a:pt x="72009" y="65056"/>
                      <a:pt x="70104" y="68866"/>
                    </a:cubicBezTo>
                    <a:cubicBezTo>
                      <a:pt x="68199" y="72676"/>
                      <a:pt x="65818" y="76010"/>
                      <a:pt x="63055" y="78962"/>
                    </a:cubicBezTo>
                    <a:cubicBezTo>
                      <a:pt x="60293" y="81820"/>
                      <a:pt x="56674" y="84106"/>
                      <a:pt x="52292" y="85820"/>
                    </a:cubicBezTo>
                    <a:moveTo>
                      <a:pt x="37814" y="72485"/>
                    </a:moveTo>
                    <a:cubicBezTo>
                      <a:pt x="41434" y="72485"/>
                      <a:pt x="44577" y="71628"/>
                      <a:pt x="47339" y="69914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0" y="60103"/>
                      <a:pt x="56483" y="57055"/>
                      <a:pt x="57245" y="53912"/>
                    </a:cubicBezTo>
                    <a:cubicBezTo>
                      <a:pt x="58007" y="50768"/>
                      <a:pt x="58388" y="47530"/>
                      <a:pt x="58388" y="44291"/>
                    </a:cubicBezTo>
                    <a:cubicBezTo>
                      <a:pt x="58388" y="40767"/>
                      <a:pt x="58007" y="37433"/>
                      <a:pt x="57245" y="34290"/>
                    </a:cubicBezTo>
                    <a:cubicBezTo>
                      <a:pt x="56483" y="31147"/>
                      <a:pt x="55436" y="28099"/>
                      <a:pt x="53912" y="25337"/>
                    </a:cubicBezTo>
                    <a:cubicBezTo>
                      <a:pt x="52388" y="22574"/>
                      <a:pt x="50292" y="20288"/>
                      <a:pt x="47530" y="18574"/>
                    </a:cubicBezTo>
                    <a:cubicBezTo>
                      <a:pt x="44768" y="16859"/>
                      <a:pt x="41529" y="16002"/>
                      <a:pt x="37910" y="16002"/>
                    </a:cubicBezTo>
                    <a:cubicBezTo>
                      <a:pt x="34290" y="16002"/>
                      <a:pt x="31052" y="16859"/>
                      <a:pt x="28194" y="18669"/>
                    </a:cubicBezTo>
                    <a:cubicBezTo>
                      <a:pt x="25432" y="20384"/>
                      <a:pt x="23241" y="22765"/>
                      <a:pt x="21717" y="25622"/>
                    </a:cubicBezTo>
                    <a:cubicBezTo>
                      <a:pt x="20193" y="28480"/>
                      <a:pt x="19145" y="31528"/>
                      <a:pt x="18383" y="34671"/>
                    </a:cubicBezTo>
                    <a:cubicBezTo>
                      <a:pt x="17717" y="37814"/>
                      <a:pt x="17336" y="41053"/>
                      <a:pt x="17336" y="44387"/>
                    </a:cubicBezTo>
                    <a:cubicBezTo>
                      <a:pt x="17336" y="49054"/>
                      <a:pt x="17907" y="53531"/>
                      <a:pt x="19145" y="57531"/>
                    </a:cubicBezTo>
                    <a:cubicBezTo>
                      <a:pt x="20384" y="61627"/>
                      <a:pt x="22574" y="65151"/>
                      <a:pt x="25813" y="68104"/>
                    </a:cubicBezTo>
                    <a:cubicBezTo>
                      <a:pt x="29051" y="71152"/>
                      <a:pt x="33052" y="72581"/>
                      <a:pt x="37910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542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3" r:id="rId3"/>
    <p:sldLayoutId id="2147483660" r:id="rId4"/>
    <p:sldLayoutId id="2147483662" r:id="rId5"/>
    <p:sldLayoutId id="2147483656" r:id="rId6"/>
    <p:sldLayoutId id="2147483661" r:id="rId7"/>
    <p:sldLayoutId id="2147483657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32E29498-0999-6285-E5C4-10E9709E882F}"/>
              </a:ext>
            </a:extLst>
          </p:cNvPr>
          <p:cNvGrpSpPr/>
          <p:nvPr/>
        </p:nvGrpSpPr>
        <p:grpSpPr>
          <a:xfrm>
            <a:off x="10412559" y="5808427"/>
            <a:ext cx="1501071" cy="873849"/>
            <a:chOff x="4690109" y="2322003"/>
            <a:chExt cx="2201799" cy="1281779"/>
          </a:xfrm>
        </p:grpSpPr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F16238A-BC36-A6F2-AABD-F302654CB268}"/>
                </a:ext>
              </a:extLst>
            </p:cNvPr>
            <p:cNvSpPr/>
            <p:nvPr/>
          </p:nvSpPr>
          <p:spPr>
            <a:xfrm>
              <a:off x="6122765" y="2322003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746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7A755A3-4960-5B44-8AB0-968FD2DF7485}"/>
                </a:ext>
              </a:extLst>
            </p:cNvPr>
            <p:cNvSpPr/>
            <p:nvPr/>
          </p:nvSpPr>
          <p:spPr>
            <a:xfrm>
              <a:off x="6518433" y="2324766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8"/>
                    <a:pt x="0" y="312230"/>
                  </a:cubicBezTo>
                  <a:cubicBezTo>
                    <a:pt x="19240" y="350710"/>
                    <a:pt x="35814" y="392144"/>
                    <a:pt x="48482" y="436340"/>
                  </a:cubicBezTo>
                  <a:cubicBezTo>
                    <a:pt x="71247" y="420243"/>
                    <a:pt x="220218" y="336613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87689E77-70A8-CA36-0244-8004818A5F73}"/>
                </a:ext>
              </a:extLst>
            </p:cNvPr>
            <p:cNvSpPr/>
            <p:nvPr/>
          </p:nvSpPr>
          <p:spPr>
            <a:xfrm>
              <a:off x="4690109" y="2726340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0E15B783-FD1B-22A3-DA26-FAACCD22AA90}"/>
                </a:ext>
              </a:extLst>
            </p:cNvPr>
            <p:cNvSpPr/>
            <p:nvPr/>
          </p:nvSpPr>
          <p:spPr>
            <a:xfrm>
              <a:off x="4931473" y="2807207"/>
              <a:ext cx="128777" cy="212597"/>
            </a:xfrm>
            <a:custGeom>
              <a:avLst/>
              <a:gdLst>
                <a:gd name="connsiteX0" fmla="*/ 0 w 128777"/>
                <a:gd name="connsiteY0" fmla="*/ 212598 h 212597"/>
                <a:gd name="connsiteX1" fmla="*/ 0 w 128777"/>
                <a:gd name="connsiteY1" fmla="*/ 4858 h 212597"/>
                <a:gd name="connsiteX2" fmla="*/ 47530 w 128777"/>
                <a:gd name="connsiteY2" fmla="*/ 4858 h 212597"/>
                <a:gd name="connsiteX3" fmla="*/ 47530 w 128777"/>
                <a:gd name="connsiteY3" fmla="*/ 26384 h 212597"/>
                <a:gd name="connsiteX4" fmla="*/ 90202 w 128777"/>
                <a:gd name="connsiteY4" fmla="*/ 0 h 212597"/>
                <a:gd name="connsiteX5" fmla="*/ 128778 w 128777"/>
                <a:gd name="connsiteY5" fmla="*/ 14192 h 212597"/>
                <a:gd name="connsiteX6" fmla="*/ 121825 w 128777"/>
                <a:gd name="connsiteY6" fmla="*/ 57721 h 212597"/>
                <a:gd name="connsiteX7" fmla="*/ 86487 w 128777"/>
                <a:gd name="connsiteY7" fmla="*/ 46768 h 212597"/>
                <a:gd name="connsiteX8" fmla="*/ 58864 w 128777"/>
                <a:gd name="connsiteY8" fmla="*/ 58198 h 212597"/>
                <a:gd name="connsiteX9" fmla="*/ 47530 w 128777"/>
                <a:gd name="connsiteY9" fmla="*/ 96393 h 212597"/>
                <a:gd name="connsiteX10" fmla="*/ 47530 w 128777"/>
                <a:gd name="connsiteY10" fmla="*/ 212598 h 212597"/>
                <a:gd name="connsiteX11" fmla="*/ 0 w 128777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7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1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A2216EBA-6912-5524-4BEF-FAEFB9CA7F89}"/>
                </a:ext>
              </a:extLst>
            </p:cNvPr>
            <p:cNvSpPr/>
            <p:nvPr/>
          </p:nvSpPr>
          <p:spPr>
            <a:xfrm>
              <a:off x="5091207" y="2727197"/>
              <a:ext cx="56483" cy="292607"/>
            </a:xfrm>
            <a:custGeom>
              <a:avLst/>
              <a:gdLst>
                <a:gd name="connsiteX0" fmla="*/ 48387 w 56483"/>
                <a:gd name="connsiteY0" fmla="*/ 48101 h 292607"/>
                <a:gd name="connsiteX1" fmla="*/ 28480 w 56483"/>
                <a:gd name="connsiteY1" fmla="*/ 56483 h 292607"/>
                <a:gd name="connsiteX2" fmla="*/ 8382 w 56483"/>
                <a:gd name="connsiteY2" fmla="*/ 48101 h 292607"/>
                <a:gd name="connsiteX3" fmla="*/ 0 w 56483"/>
                <a:gd name="connsiteY3" fmla="*/ 28003 h 292607"/>
                <a:gd name="connsiteX4" fmla="*/ 8382 w 56483"/>
                <a:gd name="connsiteY4" fmla="*/ 8096 h 292607"/>
                <a:gd name="connsiteX5" fmla="*/ 28480 w 56483"/>
                <a:gd name="connsiteY5" fmla="*/ 0 h 292607"/>
                <a:gd name="connsiteX6" fmla="*/ 48387 w 56483"/>
                <a:gd name="connsiteY6" fmla="*/ 8096 h 292607"/>
                <a:gd name="connsiteX7" fmla="*/ 56483 w 56483"/>
                <a:gd name="connsiteY7" fmla="*/ 28003 h 292607"/>
                <a:gd name="connsiteX8" fmla="*/ 48387 w 56483"/>
                <a:gd name="connsiteY8" fmla="*/ 48101 h 292607"/>
                <a:gd name="connsiteX9" fmla="*/ 4477 w 56483"/>
                <a:gd name="connsiteY9" fmla="*/ 84868 h 292607"/>
                <a:gd name="connsiteX10" fmla="*/ 52007 w 56483"/>
                <a:gd name="connsiteY10" fmla="*/ 84868 h 292607"/>
                <a:gd name="connsiteX11" fmla="*/ 52007 w 56483"/>
                <a:gd name="connsiteY11" fmla="*/ 292608 h 292607"/>
                <a:gd name="connsiteX12" fmla="*/ 4477 w 56483"/>
                <a:gd name="connsiteY12" fmla="*/ 292608 h 292607"/>
                <a:gd name="connsiteX13" fmla="*/ 4477 w 56483"/>
                <a:gd name="connsiteY13" fmla="*/ 8486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7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3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667"/>
                    <a:pt x="48387" y="8096"/>
                  </a:cubicBezTo>
                  <a:cubicBezTo>
                    <a:pt x="53816" y="13525"/>
                    <a:pt x="56483" y="20193"/>
                    <a:pt x="56483" y="28003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23F61FD8-3811-D894-DCB8-1D9E70EF85DD}"/>
                </a:ext>
              </a:extLst>
            </p:cNvPr>
            <p:cNvSpPr/>
            <p:nvPr/>
          </p:nvSpPr>
          <p:spPr>
            <a:xfrm>
              <a:off x="5194554" y="2807207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812384E-EFB7-906C-AA09-668CE1FF5DE3}"/>
                </a:ext>
              </a:extLst>
            </p:cNvPr>
            <p:cNvSpPr/>
            <p:nvPr/>
          </p:nvSpPr>
          <p:spPr>
            <a:xfrm>
              <a:off x="5414391" y="2807207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3008F801-0200-0171-B048-BE609D92D135}"/>
                </a:ext>
              </a:extLst>
            </p:cNvPr>
            <p:cNvSpPr/>
            <p:nvPr/>
          </p:nvSpPr>
          <p:spPr>
            <a:xfrm>
              <a:off x="5605462" y="2726340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5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5CE6308-0B1F-4E9E-F1AE-A3B3D92984FF}"/>
                </a:ext>
              </a:extLst>
            </p:cNvPr>
            <p:cNvSpPr/>
            <p:nvPr/>
          </p:nvSpPr>
          <p:spPr>
            <a:xfrm>
              <a:off x="5765101" y="2807207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1"/>
                    <a:pt x="49721" y="163449"/>
                    <a:pt x="56197" y="168307"/>
                  </a:cubicBezTo>
                  <a:cubicBezTo>
                    <a:pt x="62674" y="173164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5318880-883C-A397-3E67-53675CDFCD30}"/>
                </a:ext>
              </a:extLst>
            </p:cNvPr>
            <p:cNvSpPr/>
            <p:nvPr/>
          </p:nvSpPr>
          <p:spPr>
            <a:xfrm>
              <a:off x="5998844" y="2807207"/>
              <a:ext cx="128873" cy="212597"/>
            </a:xfrm>
            <a:custGeom>
              <a:avLst/>
              <a:gdLst>
                <a:gd name="connsiteX0" fmla="*/ 95 w 128873"/>
                <a:gd name="connsiteY0" fmla="*/ 212598 h 212597"/>
                <a:gd name="connsiteX1" fmla="*/ 95 w 128873"/>
                <a:gd name="connsiteY1" fmla="*/ 4858 h 212597"/>
                <a:gd name="connsiteX2" fmla="*/ 47625 w 128873"/>
                <a:gd name="connsiteY2" fmla="*/ 4858 h 212597"/>
                <a:gd name="connsiteX3" fmla="*/ 47625 w 128873"/>
                <a:gd name="connsiteY3" fmla="*/ 26384 h 212597"/>
                <a:gd name="connsiteX4" fmla="*/ 90297 w 128873"/>
                <a:gd name="connsiteY4" fmla="*/ 0 h 212597"/>
                <a:gd name="connsiteX5" fmla="*/ 128873 w 128873"/>
                <a:gd name="connsiteY5" fmla="*/ 14192 h 212597"/>
                <a:gd name="connsiteX6" fmla="*/ 121920 w 128873"/>
                <a:gd name="connsiteY6" fmla="*/ 57721 h 212597"/>
                <a:gd name="connsiteX7" fmla="*/ 86583 w 128873"/>
                <a:gd name="connsiteY7" fmla="*/ 46768 h 212597"/>
                <a:gd name="connsiteX8" fmla="*/ 58960 w 128873"/>
                <a:gd name="connsiteY8" fmla="*/ 58198 h 212597"/>
                <a:gd name="connsiteX9" fmla="*/ 47530 w 128873"/>
                <a:gd name="connsiteY9" fmla="*/ 96393 h 212597"/>
                <a:gd name="connsiteX10" fmla="*/ 47530 w 128873"/>
                <a:gd name="connsiteY10" fmla="*/ 212598 h 212597"/>
                <a:gd name="connsiteX11" fmla="*/ 0 w 128873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7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1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DCEC787-F2F1-2889-31B5-A6B07F6B8FD2}"/>
                </a:ext>
              </a:extLst>
            </p:cNvPr>
            <p:cNvSpPr/>
            <p:nvPr/>
          </p:nvSpPr>
          <p:spPr>
            <a:xfrm>
              <a:off x="5515165" y="3155536"/>
              <a:ext cx="180498" cy="293941"/>
            </a:xfrm>
            <a:custGeom>
              <a:avLst/>
              <a:gdLst>
                <a:gd name="connsiteX0" fmla="*/ 82582 w 180498"/>
                <a:gd name="connsiteY0" fmla="*/ 293942 h 293941"/>
                <a:gd name="connsiteX1" fmla="*/ 57340 w 180498"/>
                <a:gd name="connsiteY1" fmla="*/ 255746 h 293941"/>
                <a:gd name="connsiteX2" fmla="*/ 116491 w 180498"/>
                <a:gd name="connsiteY2" fmla="*/ 242507 h 293941"/>
                <a:gd name="connsiteX3" fmla="*/ 132969 w 180498"/>
                <a:gd name="connsiteY3" fmla="*/ 210598 h 293941"/>
                <a:gd name="connsiteX4" fmla="*/ 132969 w 180498"/>
                <a:gd name="connsiteY4" fmla="*/ 198787 h 293941"/>
                <a:gd name="connsiteX5" fmla="*/ 85820 w 180498"/>
                <a:gd name="connsiteY5" fmla="*/ 217456 h 293941"/>
                <a:gd name="connsiteX6" fmla="*/ 23813 w 180498"/>
                <a:gd name="connsiteY6" fmla="*/ 189167 h 293941"/>
                <a:gd name="connsiteX7" fmla="*/ 0 w 180498"/>
                <a:gd name="connsiteY7" fmla="*/ 108490 h 293941"/>
                <a:gd name="connsiteX8" fmla="*/ 23813 w 180498"/>
                <a:gd name="connsiteY8" fmla="*/ 29051 h 293941"/>
                <a:gd name="connsiteX9" fmla="*/ 86201 w 180498"/>
                <a:gd name="connsiteY9" fmla="*/ 0 h 293941"/>
                <a:gd name="connsiteX10" fmla="*/ 132969 w 180498"/>
                <a:gd name="connsiteY10" fmla="*/ 17431 h 293941"/>
                <a:gd name="connsiteX11" fmla="*/ 132969 w 180498"/>
                <a:gd name="connsiteY11" fmla="*/ 4858 h 293941"/>
                <a:gd name="connsiteX12" fmla="*/ 180499 w 180498"/>
                <a:gd name="connsiteY12" fmla="*/ 4858 h 293941"/>
                <a:gd name="connsiteX13" fmla="*/ 180499 w 180498"/>
                <a:gd name="connsiteY13" fmla="*/ 191834 h 293941"/>
                <a:gd name="connsiteX14" fmla="*/ 158306 w 180498"/>
                <a:gd name="connsiteY14" fmla="*/ 266605 h 293941"/>
                <a:gd name="connsiteX15" fmla="*/ 82486 w 180498"/>
                <a:gd name="connsiteY15" fmla="*/ 293846 h 293941"/>
                <a:gd name="connsiteX16" fmla="*/ 93917 w 180498"/>
                <a:gd name="connsiteY16" fmla="*/ 171926 h 293941"/>
                <a:gd name="connsiteX17" fmla="*/ 132969 w 180498"/>
                <a:gd name="connsiteY17" fmla="*/ 151638 h 293941"/>
                <a:gd name="connsiteX18" fmla="*/ 132969 w 180498"/>
                <a:gd name="connsiteY18" fmla="*/ 65437 h 293941"/>
                <a:gd name="connsiteX19" fmla="*/ 93917 w 180498"/>
                <a:gd name="connsiteY19" fmla="*/ 45149 h 293941"/>
                <a:gd name="connsiteX20" fmla="*/ 59531 w 180498"/>
                <a:gd name="connsiteY20" fmla="*/ 61436 h 293941"/>
                <a:gd name="connsiteX21" fmla="*/ 47530 w 180498"/>
                <a:gd name="connsiteY21" fmla="*/ 108585 h 293941"/>
                <a:gd name="connsiteX22" fmla="*/ 59722 w 180498"/>
                <a:gd name="connsiteY22" fmla="*/ 154876 h 293941"/>
                <a:gd name="connsiteX23" fmla="*/ 93917 w 180498"/>
                <a:gd name="connsiteY23" fmla="*/ 171926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0498" h="293941">
                  <a:moveTo>
                    <a:pt x="82582" y="293942"/>
                  </a:moveTo>
                  <a:lnTo>
                    <a:pt x="57340" y="255746"/>
                  </a:lnTo>
                  <a:cubicBezTo>
                    <a:pt x="85820" y="253841"/>
                    <a:pt x="105537" y="249460"/>
                    <a:pt x="116491" y="242507"/>
                  </a:cubicBezTo>
                  <a:cubicBezTo>
                    <a:pt x="127444" y="235553"/>
                    <a:pt x="132969" y="224981"/>
                    <a:pt x="132969" y="210598"/>
                  </a:cubicBezTo>
                  <a:lnTo>
                    <a:pt x="132969" y="198787"/>
                  </a:lnTo>
                  <a:cubicBezTo>
                    <a:pt x="121539" y="211265"/>
                    <a:pt x="105823" y="217456"/>
                    <a:pt x="85820" y="217456"/>
                  </a:cubicBezTo>
                  <a:cubicBezTo>
                    <a:pt x="60388" y="217456"/>
                    <a:pt x="39719" y="208026"/>
                    <a:pt x="23813" y="189167"/>
                  </a:cubicBezTo>
                  <a:cubicBezTo>
                    <a:pt x="8001" y="170307"/>
                    <a:pt x="0" y="143447"/>
                    <a:pt x="0" y="108490"/>
                  </a:cubicBezTo>
                  <a:cubicBezTo>
                    <a:pt x="0" y="73533"/>
                    <a:pt x="7906" y="48387"/>
                    <a:pt x="23813" y="29051"/>
                  </a:cubicBezTo>
                  <a:cubicBezTo>
                    <a:pt x="39719" y="9716"/>
                    <a:pt x="60484" y="0"/>
                    <a:pt x="86201" y="0"/>
                  </a:cubicBezTo>
                  <a:cubicBezTo>
                    <a:pt x="105727" y="0"/>
                    <a:pt x="121253" y="5810"/>
                    <a:pt x="132969" y="17431"/>
                  </a:cubicBezTo>
                  <a:lnTo>
                    <a:pt x="132969" y="4858"/>
                  </a:lnTo>
                  <a:lnTo>
                    <a:pt x="180499" y="4858"/>
                  </a:lnTo>
                  <a:lnTo>
                    <a:pt x="180499" y="191834"/>
                  </a:lnTo>
                  <a:cubicBezTo>
                    <a:pt x="180499" y="226219"/>
                    <a:pt x="173069" y="251174"/>
                    <a:pt x="158306" y="266605"/>
                  </a:cubicBezTo>
                  <a:cubicBezTo>
                    <a:pt x="143542" y="282035"/>
                    <a:pt x="118300" y="291084"/>
                    <a:pt x="82486" y="293846"/>
                  </a:cubicBezTo>
                  <a:moveTo>
                    <a:pt x="93917" y="171926"/>
                  </a:moveTo>
                  <a:cubicBezTo>
                    <a:pt x="110966" y="171926"/>
                    <a:pt x="124016" y="165164"/>
                    <a:pt x="132969" y="151638"/>
                  </a:cubicBezTo>
                  <a:lnTo>
                    <a:pt x="132969" y="65437"/>
                  </a:lnTo>
                  <a:cubicBezTo>
                    <a:pt x="123444" y="51911"/>
                    <a:pt x="110490" y="45149"/>
                    <a:pt x="93917" y="45149"/>
                  </a:cubicBezTo>
                  <a:cubicBezTo>
                    <a:pt x="78962" y="45149"/>
                    <a:pt x="67532" y="50578"/>
                    <a:pt x="59531" y="61436"/>
                  </a:cubicBezTo>
                  <a:cubicBezTo>
                    <a:pt x="51530" y="72295"/>
                    <a:pt x="47530" y="88011"/>
                    <a:pt x="47530" y="108585"/>
                  </a:cubicBezTo>
                  <a:cubicBezTo>
                    <a:pt x="47530" y="128111"/>
                    <a:pt x="51625" y="143542"/>
                    <a:pt x="59722" y="154876"/>
                  </a:cubicBezTo>
                  <a:cubicBezTo>
                    <a:pt x="67818" y="166211"/>
                    <a:pt x="79248" y="171926"/>
                    <a:pt x="93917" y="171926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8DB30DD-D67D-32AA-7B94-C796725D68FD}"/>
                </a:ext>
              </a:extLst>
            </p:cNvPr>
            <p:cNvSpPr/>
            <p:nvPr/>
          </p:nvSpPr>
          <p:spPr>
            <a:xfrm>
              <a:off x="5746432" y="3155632"/>
              <a:ext cx="190690" cy="217455"/>
            </a:xfrm>
            <a:custGeom>
              <a:avLst/>
              <a:gdLst>
                <a:gd name="connsiteX0" fmla="*/ 95155 w 190690"/>
                <a:gd name="connsiteY0" fmla="*/ 217456 h 217455"/>
                <a:gd name="connsiteX1" fmla="*/ 25622 w 190690"/>
                <a:gd name="connsiteY1" fmla="*/ 188595 h 217455"/>
                <a:gd name="connsiteX2" fmla="*/ 0 w 190690"/>
                <a:gd name="connsiteY2" fmla="*/ 108966 h 217455"/>
                <a:gd name="connsiteX3" fmla="*/ 25622 w 190690"/>
                <a:gd name="connsiteY3" fmla="*/ 29051 h 217455"/>
                <a:gd name="connsiteX4" fmla="*/ 95155 w 190690"/>
                <a:gd name="connsiteY4" fmla="*/ 0 h 217455"/>
                <a:gd name="connsiteX5" fmla="*/ 164878 w 190690"/>
                <a:gd name="connsiteY5" fmla="*/ 29051 h 217455"/>
                <a:gd name="connsiteX6" fmla="*/ 190691 w 190690"/>
                <a:gd name="connsiteY6" fmla="*/ 108966 h 217455"/>
                <a:gd name="connsiteX7" fmla="*/ 165068 w 190690"/>
                <a:gd name="connsiteY7" fmla="*/ 188595 h 217455"/>
                <a:gd name="connsiteX8" fmla="*/ 95155 w 190690"/>
                <a:gd name="connsiteY8" fmla="*/ 217456 h 217455"/>
                <a:gd name="connsiteX9" fmla="*/ 95155 w 190690"/>
                <a:gd name="connsiteY9" fmla="*/ 171926 h 217455"/>
                <a:gd name="connsiteX10" fmla="*/ 130302 w 190690"/>
                <a:gd name="connsiteY10" fmla="*/ 155258 h 217455"/>
                <a:gd name="connsiteX11" fmla="*/ 143161 w 190690"/>
                <a:gd name="connsiteY11" fmla="*/ 108871 h 217455"/>
                <a:gd name="connsiteX12" fmla="*/ 130302 w 190690"/>
                <a:gd name="connsiteY12" fmla="*/ 62103 h 217455"/>
                <a:gd name="connsiteX13" fmla="*/ 95155 w 190690"/>
                <a:gd name="connsiteY13" fmla="*/ 45053 h 217455"/>
                <a:gd name="connsiteX14" fmla="*/ 60579 w 190690"/>
                <a:gd name="connsiteY14" fmla="*/ 62293 h 217455"/>
                <a:gd name="connsiteX15" fmla="*/ 47530 w 190690"/>
                <a:gd name="connsiteY15" fmla="*/ 108871 h 217455"/>
                <a:gd name="connsiteX16" fmla="*/ 60293 w 190690"/>
                <a:gd name="connsiteY16" fmla="*/ 154972 h 217455"/>
                <a:gd name="connsiteX17" fmla="*/ 95060 w 190690"/>
                <a:gd name="connsiteY17" fmla="*/ 17183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690" h="217455">
                  <a:moveTo>
                    <a:pt x="95155" y="217456"/>
                  </a:moveTo>
                  <a:cubicBezTo>
                    <a:pt x="65913" y="217456"/>
                    <a:pt x="42672" y="207835"/>
                    <a:pt x="25622" y="188595"/>
                  </a:cubicBezTo>
                  <a:cubicBezTo>
                    <a:pt x="8573" y="169354"/>
                    <a:pt x="0" y="142780"/>
                    <a:pt x="0" y="108966"/>
                  </a:cubicBezTo>
                  <a:cubicBezTo>
                    <a:pt x="0" y="75152"/>
                    <a:pt x="8573" y="48482"/>
                    <a:pt x="25622" y="29051"/>
                  </a:cubicBezTo>
                  <a:cubicBezTo>
                    <a:pt x="42672" y="9716"/>
                    <a:pt x="65818" y="0"/>
                    <a:pt x="95155" y="0"/>
                  </a:cubicBezTo>
                  <a:cubicBezTo>
                    <a:pt x="124492" y="0"/>
                    <a:pt x="147638" y="9716"/>
                    <a:pt x="164878" y="29051"/>
                  </a:cubicBezTo>
                  <a:cubicBezTo>
                    <a:pt x="182118" y="48482"/>
                    <a:pt x="190691" y="75057"/>
                    <a:pt x="190691" y="108966"/>
                  </a:cubicBezTo>
                  <a:cubicBezTo>
                    <a:pt x="190691" y="142875"/>
                    <a:pt x="182118" y="169450"/>
                    <a:pt x="165068" y="188595"/>
                  </a:cubicBezTo>
                  <a:cubicBezTo>
                    <a:pt x="148019" y="207835"/>
                    <a:pt x="124683" y="217456"/>
                    <a:pt x="95155" y="217456"/>
                  </a:cubicBezTo>
                  <a:moveTo>
                    <a:pt x="95155" y="171926"/>
                  </a:moveTo>
                  <a:cubicBezTo>
                    <a:pt x="110014" y="171926"/>
                    <a:pt x="121729" y="166402"/>
                    <a:pt x="130302" y="155258"/>
                  </a:cubicBezTo>
                  <a:cubicBezTo>
                    <a:pt x="138875" y="144113"/>
                    <a:pt x="143161" y="128683"/>
                    <a:pt x="143161" y="108871"/>
                  </a:cubicBezTo>
                  <a:cubicBezTo>
                    <a:pt x="143161" y="89059"/>
                    <a:pt x="138875" y="73533"/>
                    <a:pt x="130302" y="62103"/>
                  </a:cubicBezTo>
                  <a:cubicBezTo>
                    <a:pt x="121729" y="50768"/>
                    <a:pt x="110014" y="45053"/>
                    <a:pt x="95155" y="45053"/>
                  </a:cubicBezTo>
                  <a:cubicBezTo>
                    <a:pt x="80296" y="45053"/>
                    <a:pt x="69247" y="50768"/>
                    <a:pt x="60579" y="62293"/>
                  </a:cubicBezTo>
                  <a:cubicBezTo>
                    <a:pt x="51911" y="73819"/>
                    <a:pt x="47530" y="89344"/>
                    <a:pt x="47530" y="108871"/>
                  </a:cubicBezTo>
                  <a:cubicBezTo>
                    <a:pt x="47530" y="128397"/>
                    <a:pt x="51816" y="143732"/>
                    <a:pt x="60293" y="154972"/>
                  </a:cubicBezTo>
                  <a:cubicBezTo>
                    <a:pt x="68866" y="166211"/>
                    <a:pt x="80391" y="171831"/>
                    <a:pt x="95060" y="17183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3045A436-9779-48BD-59FA-8969E2FF0BC8}"/>
                </a:ext>
              </a:extLst>
            </p:cNvPr>
            <p:cNvSpPr/>
            <p:nvPr/>
          </p:nvSpPr>
          <p:spPr>
            <a:xfrm>
              <a:off x="5985891" y="3160489"/>
              <a:ext cx="176022" cy="212598"/>
            </a:xfrm>
            <a:custGeom>
              <a:avLst/>
              <a:gdLst>
                <a:gd name="connsiteX0" fmla="*/ 128397 w 176022"/>
                <a:gd name="connsiteY0" fmla="*/ 207740 h 212598"/>
                <a:gd name="connsiteX1" fmla="*/ 128397 w 176022"/>
                <a:gd name="connsiteY1" fmla="*/ 187833 h 212598"/>
                <a:gd name="connsiteX2" fmla="*/ 73914 w 176022"/>
                <a:gd name="connsiteY2" fmla="*/ 212598 h 212598"/>
                <a:gd name="connsiteX3" fmla="*/ 20669 w 176022"/>
                <a:gd name="connsiteY3" fmla="*/ 192119 h 212598"/>
                <a:gd name="connsiteX4" fmla="*/ 0 w 176022"/>
                <a:gd name="connsiteY4" fmla="*/ 127254 h 212598"/>
                <a:gd name="connsiteX5" fmla="*/ 0 w 176022"/>
                <a:gd name="connsiteY5" fmla="*/ 0 h 212598"/>
                <a:gd name="connsiteX6" fmla="*/ 47530 w 176022"/>
                <a:gd name="connsiteY6" fmla="*/ 0 h 212598"/>
                <a:gd name="connsiteX7" fmla="*/ 47530 w 176022"/>
                <a:gd name="connsiteY7" fmla="*/ 118681 h 212598"/>
                <a:gd name="connsiteX8" fmla="*/ 86582 w 176022"/>
                <a:gd name="connsiteY8" fmla="*/ 167069 h 212598"/>
                <a:gd name="connsiteX9" fmla="*/ 128492 w 176022"/>
                <a:gd name="connsiteY9" fmla="*/ 119539 h 212598"/>
                <a:gd name="connsiteX10" fmla="*/ 128492 w 176022"/>
                <a:gd name="connsiteY10" fmla="*/ 0 h 212598"/>
                <a:gd name="connsiteX11" fmla="*/ 176022 w 176022"/>
                <a:gd name="connsiteY11" fmla="*/ 0 h 212598"/>
                <a:gd name="connsiteX12" fmla="*/ 176022 w 176022"/>
                <a:gd name="connsiteY12" fmla="*/ 207740 h 212598"/>
                <a:gd name="connsiteX13" fmla="*/ 128492 w 176022"/>
                <a:gd name="connsiteY13" fmla="*/ 207740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022" h="212598">
                  <a:moveTo>
                    <a:pt x="128397" y="207740"/>
                  </a:moveTo>
                  <a:lnTo>
                    <a:pt x="128397" y="187833"/>
                  </a:lnTo>
                  <a:cubicBezTo>
                    <a:pt x="115443" y="204406"/>
                    <a:pt x="97250" y="212598"/>
                    <a:pt x="73914" y="212598"/>
                  </a:cubicBezTo>
                  <a:cubicBezTo>
                    <a:pt x="52292" y="212598"/>
                    <a:pt x="34480" y="205740"/>
                    <a:pt x="20669" y="192119"/>
                  </a:cubicBezTo>
                  <a:cubicBezTo>
                    <a:pt x="6858" y="178403"/>
                    <a:pt x="0" y="156781"/>
                    <a:pt x="0" y="127254"/>
                  </a:cubicBezTo>
                  <a:lnTo>
                    <a:pt x="0" y="0"/>
                  </a:lnTo>
                  <a:lnTo>
                    <a:pt x="47530" y="0"/>
                  </a:lnTo>
                  <a:lnTo>
                    <a:pt x="47530" y="118681"/>
                  </a:lnTo>
                  <a:cubicBezTo>
                    <a:pt x="47530" y="150971"/>
                    <a:pt x="60484" y="167069"/>
                    <a:pt x="86582" y="167069"/>
                  </a:cubicBezTo>
                  <a:cubicBezTo>
                    <a:pt x="114490" y="167069"/>
                    <a:pt x="128492" y="151257"/>
                    <a:pt x="128492" y="119539"/>
                  </a:cubicBezTo>
                  <a:lnTo>
                    <a:pt x="128492" y="0"/>
                  </a:lnTo>
                  <a:lnTo>
                    <a:pt x="176022" y="0"/>
                  </a:lnTo>
                  <a:lnTo>
                    <a:pt x="176022" y="207740"/>
                  </a:lnTo>
                  <a:lnTo>
                    <a:pt x="128492" y="20774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3F9175FA-5376-822D-A1E0-0D67F5EA474C}"/>
                </a:ext>
              </a:extLst>
            </p:cNvPr>
            <p:cNvSpPr/>
            <p:nvPr/>
          </p:nvSpPr>
          <p:spPr>
            <a:xfrm>
              <a:off x="6212681" y="3074764"/>
              <a:ext cx="180498" cy="298323"/>
            </a:xfrm>
            <a:custGeom>
              <a:avLst/>
              <a:gdLst>
                <a:gd name="connsiteX0" fmla="*/ 86201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201" y="298323"/>
                  </a:moveTo>
                  <a:cubicBezTo>
                    <a:pt x="59627" y="298323"/>
                    <a:pt x="38671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532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C653B38-984B-C6F4-0840-A728B2328C3D}"/>
                </a:ext>
              </a:extLst>
            </p:cNvPr>
            <p:cNvSpPr/>
            <p:nvPr/>
          </p:nvSpPr>
          <p:spPr>
            <a:xfrm>
              <a:off x="6441948" y="3155632"/>
              <a:ext cx="176879" cy="217455"/>
            </a:xfrm>
            <a:custGeom>
              <a:avLst/>
              <a:gdLst>
                <a:gd name="connsiteX0" fmla="*/ 130492 w 176879"/>
                <a:gd name="connsiteY0" fmla="*/ 212598 h 217455"/>
                <a:gd name="connsiteX1" fmla="*/ 130492 w 176879"/>
                <a:gd name="connsiteY1" fmla="*/ 195929 h 217455"/>
                <a:gd name="connsiteX2" fmla="*/ 75247 w 176879"/>
                <a:gd name="connsiteY2" fmla="*/ 217456 h 217455"/>
                <a:gd name="connsiteX3" fmla="*/ 20955 w 176879"/>
                <a:gd name="connsiteY3" fmla="*/ 199358 h 217455"/>
                <a:gd name="connsiteX4" fmla="*/ 0 w 176879"/>
                <a:gd name="connsiteY4" fmla="*/ 148304 h 217455"/>
                <a:gd name="connsiteX5" fmla="*/ 23813 w 176879"/>
                <a:gd name="connsiteY5" fmla="*/ 97060 h 217455"/>
                <a:gd name="connsiteX6" fmla="*/ 81343 w 176879"/>
                <a:gd name="connsiteY6" fmla="*/ 79629 h 217455"/>
                <a:gd name="connsiteX7" fmla="*/ 130492 w 176879"/>
                <a:gd name="connsiteY7" fmla="*/ 90583 h 217455"/>
                <a:gd name="connsiteX8" fmla="*/ 130492 w 176879"/>
                <a:gd name="connsiteY8" fmla="*/ 79629 h 217455"/>
                <a:gd name="connsiteX9" fmla="*/ 120491 w 176879"/>
                <a:gd name="connsiteY9" fmla="*/ 50768 h 217455"/>
                <a:gd name="connsiteX10" fmla="*/ 89821 w 176879"/>
                <a:gd name="connsiteY10" fmla="*/ 41815 h 217455"/>
                <a:gd name="connsiteX11" fmla="*/ 28004 w 176879"/>
                <a:gd name="connsiteY11" fmla="*/ 61341 h 217455"/>
                <a:gd name="connsiteX12" fmla="*/ 13335 w 176879"/>
                <a:gd name="connsiteY12" fmla="*/ 22765 h 217455"/>
                <a:gd name="connsiteX13" fmla="*/ 94679 w 176879"/>
                <a:gd name="connsiteY13" fmla="*/ 0 h 217455"/>
                <a:gd name="connsiteX14" fmla="*/ 123349 w 176879"/>
                <a:gd name="connsiteY14" fmla="*/ 2667 h 217455"/>
                <a:gd name="connsiteX15" fmla="*/ 148971 w 176879"/>
                <a:gd name="connsiteY15" fmla="*/ 13049 h 217455"/>
                <a:gd name="connsiteX16" fmla="*/ 169545 w 176879"/>
                <a:gd name="connsiteY16" fmla="*/ 37433 h 217455"/>
                <a:gd name="connsiteX17" fmla="*/ 176879 w 176879"/>
                <a:gd name="connsiteY17" fmla="*/ 78867 h 217455"/>
                <a:gd name="connsiteX18" fmla="*/ 176879 w 176879"/>
                <a:gd name="connsiteY18" fmla="*/ 212598 h 217455"/>
                <a:gd name="connsiteX19" fmla="*/ 130588 w 176879"/>
                <a:gd name="connsiteY19" fmla="*/ 212598 h 217455"/>
                <a:gd name="connsiteX20" fmla="*/ 84106 w 176879"/>
                <a:gd name="connsiteY20" fmla="*/ 175641 h 217455"/>
                <a:gd name="connsiteX21" fmla="*/ 130492 w 176879"/>
                <a:gd name="connsiteY21" fmla="*/ 155734 h 217455"/>
                <a:gd name="connsiteX22" fmla="*/ 130492 w 176879"/>
                <a:gd name="connsiteY22" fmla="*/ 128873 h 217455"/>
                <a:gd name="connsiteX23" fmla="*/ 89059 w 176879"/>
                <a:gd name="connsiteY23" fmla="*/ 120301 h 217455"/>
                <a:gd name="connsiteX24" fmla="*/ 58198 w 176879"/>
                <a:gd name="connsiteY24" fmla="*/ 127254 h 217455"/>
                <a:gd name="connsiteX25" fmla="*/ 46387 w 176879"/>
                <a:gd name="connsiteY25" fmla="*/ 148400 h 217455"/>
                <a:gd name="connsiteX26" fmla="*/ 56102 w 176879"/>
                <a:gd name="connsiteY26" fmla="*/ 168307 h 217455"/>
                <a:gd name="connsiteX27" fmla="*/ 84201 w 176879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9" h="217455">
                  <a:moveTo>
                    <a:pt x="130492" y="212598"/>
                  </a:moveTo>
                  <a:lnTo>
                    <a:pt x="130492" y="195929"/>
                  </a:lnTo>
                  <a:cubicBezTo>
                    <a:pt x="116681" y="210312"/>
                    <a:pt x="98203" y="217456"/>
                    <a:pt x="75247" y="217456"/>
                  </a:cubicBezTo>
                  <a:cubicBezTo>
                    <a:pt x="52292" y="217456"/>
                    <a:pt x="34957" y="211455"/>
                    <a:pt x="20955" y="199358"/>
                  </a:cubicBezTo>
                  <a:cubicBezTo>
                    <a:pt x="6953" y="187261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8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6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545" y="37433"/>
                  </a:cubicBezTo>
                  <a:cubicBezTo>
                    <a:pt x="174403" y="48577"/>
                    <a:pt x="176879" y="62389"/>
                    <a:pt x="176879" y="78867"/>
                  </a:cubicBezTo>
                  <a:lnTo>
                    <a:pt x="176879" y="212598"/>
                  </a:lnTo>
                  <a:lnTo>
                    <a:pt x="130588" y="212598"/>
                  </a:lnTo>
                  <a:close/>
                  <a:moveTo>
                    <a:pt x="84106" y="175641"/>
                  </a:moveTo>
                  <a:cubicBezTo>
                    <a:pt x="102298" y="175641"/>
                    <a:pt x="117729" y="168974"/>
                    <a:pt x="130492" y="155734"/>
                  </a:cubicBezTo>
                  <a:lnTo>
                    <a:pt x="130492" y="128873"/>
                  </a:lnTo>
                  <a:cubicBezTo>
                    <a:pt x="118586" y="123158"/>
                    <a:pt x="104775" y="120301"/>
                    <a:pt x="89059" y="120301"/>
                  </a:cubicBezTo>
                  <a:cubicBezTo>
                    <a:pt x="76295" y="120301"/>
                    <a:pt x="66008" y="122587"/>
                    <a:pt x="58198" y="127254"/>
                  </a:cubicBezTo>
                  <a:cubicBezTo>
                    <a:pt x="50292" y="131826"/>
                    <a:pt x="46387" y="138875"/>
                    <a:pt x="46387" y="148400"/>
                  </a:cubicBezTo>
                  <a:cubicBezTo>
                    <a:pt x="46387" y="156782"/>
                    <a:pt x="49625" y="163449"/>
                    <a:pt x="56102" y="168307"/>
                  </a:cubicBezTo>
                  <a:cubicBezTo>
                    <a:pt x="62579" y="173165"/>
                    <a:pt x="71914" y="175641"/>
                    <a:pt x="84201" y="175641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25AFA19-06D7-C76D-6503-D0938E476F34}"/>
                </a:ext>
              </a:extLst>
            </p:cNvPr>
            <p:cNvSpPr/>
            <p:nvPr/>
          </p:nvSpPr>
          <p:spPr>
            <a:xfrm>
              <a:off x="5933027" y="3517010"/>
              <a:ext cx="65722" cy="85344"/>
            </a:xfrm>
            <a:custGeom>
              <a:avLst/>
              <a:gdLst>
                <a:gd name="connsiteX0" fmla="*/ 0 w 65722"/>
                <a:gd name="connsiteY0" fmla="*/ 85344 h 85344"/>
                <a:gd name="connsiteX1" fmla="*/ 0 w 65722"/>
                <a:gd name="connsiteY1" fmla="*/ 0 h 85344"/>
                <a:gd name="connsiteX2" fmla="*/ 36576 w 65722"/>
                <a:gd name="connsiteY2" fmla="*/ 0 h 85344"/>
                <a:gd name="connsiteX3" fmla="*/ 50197 w 65722"/>
                <a:gd name="connsiteY3" fmla="*/ 2286 h 85344"/>
                <a:gd name="connsiteX4" fmla="*/ 59245 w 65722"/>
                <a:gd name="connsiteY4" fmla="*/ 8477 h 85344"/>
                <a:gd name="connsiteX5" fmla="*/ 64103 w 65722"/>
                <a:gd name="connsiteY5" fmla="*/ 17050 h 85344"/>
                <a:gd name="connsiteX6" fmla="*/ 65722 w 65722"/>
                <a:gd name="connsiteY6" fmla="*/ 26956 h 85344"/>
                <a:gd name="connsiteX7" fmla="*/ 58388 w 65722"/>
                <a:gd name="connsiteY7" fmla="*/ 45720 h 85344"/>
                <a:gd name="connsiteX8" fmla="*/ 36576 w 65722"/>
                <a:gd name="connsiteY8" fmla="*/ 53912 h 85344"/>
                <a:gd name="connsiteX9" fmla="*/ 16478 w 65722"/>
                <a:gd name="connsiteY9" fmla="*/ 53912 h 85344"/>
                <a:gd name="connsiteX10" fmla="*/ 16478 w 65722"/>
                <a:gd name="connsiteY10" fmla="*/ 85344 h 85344"/>
                <a:gd name="connsiteX11" fmla="*/ 0 w 65722"/>
                <a:gd name="connsiteY11" fmla="*/ 85344 h 85344"/>
                <a:gd name="connsiteX12" fmla="*/ 37338 w 65722"/>
                <a:gd name="connsiteY12" fmla="*/ 38291 h 85344"/>
                <a:gd name="connsiteX13" fmla="*/ 45910 w 65722"/>
                <a:gd name="connsiteY13" fmla="*/ 34957 h 85344"/>
                <a:gd name="connsiteX14" fmla="*/ 48673 w 65722"/>
                <a:gd name="connsiteY14" fmla="*/ 26956 h 85344"/>
                <a:gd name="connsiteX15" fmla="*/ 46006 w 65722"/>
                <a:gd name="connsiteY15" fmla="*/ 19050 h 85344"/>
                <a:gd name="connsiteX16" fmla="*/ 37338 w 65722"/>
                <a:gd name="connsiteY16" fmla="*/ 15621 h 85344"/>
                <a:gd name="connsiteX17" fmla="*/ 16478 w 65722"/>
                <a:gd name="connsiteY17" fmla="*/ 15621 h 85344"/>
                <a:gd name="connsiteX18" fmla="*/ 16478 w 65722"/>
                <a:gd name="connsiteY18" fmla="*/ 38291 h 85344"/>
                <a:gd name="connsiteX19" fmla="*/ 37338 w 65722"/>
                <a:gd name="connsiteY19" fmla="*/ 38291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722" h="85344">
                  <a:moveTo>
                    <a:pt x="0" y="85344"/>
                  </a:moveTo>
                  <a:lnTo>
                    <a:pt x="0" y="0"/>
                  </a:lnTo>
                  <a:lnTo>
                    <a:pt x="36576" y="0"/>
                  </a:lnTo>
                  <a:cubicBezTo>
                    <a:pt x="41815" y="0"/>
                    <a:pt x="46291" y="762"/>
                    <a:pt x="50197" y="2286"/>
                  </a:cubicBezTo>
                  <a:cubicBezTo>
                    <a:pt x="54007" y="3810"/>
                    <a:pt x="57055" y="5905"/>
                    <a:pt x="59245" y="8477"/>
                  </a:cubicBezTo>
                  <a:cubicBezTo>
                    <a:pt x="61436" y="11049"/>
                    <a:pt x="63055" y="13907"/>
                    <a:pt x="64103" y="17050"/>
                  </a:cubicBezTo>
                  <a:cubicBezTo>
                    <a:pt x="65151" y="20098"/>
                    <a:pt x="65722" y="23432"/>
                    <a:pt x="65722" y="26956"/>
                  </a:cubicBezTo>
                  <a:cubicBezTo>
                    <a:pt x="65722" y="34004"/>
                    <a:pt x="63246" y="40291"/>
                    <a:pt x="58388" y="45720"/>
                  </a:cubicBezTo>
                  <a:cubicBezTo>
                    <a:pt x="53435" y="51149"/>
                    <a:pt x="46196" y="53912"/>
                    <a:pt x="36576" y="53912"/>
                  </a:cubicBezTo>
                  <a:lnTo>
                    <a:pt x="16478" y="53912"/>
                  </a:lnTo>
                  <a:lnTo>
                    <a:pt x="16478" y="85344"/>
                  </a:lnTo>
                  <a:lnTo>
                    <a:pt x="0" y="85344"/>
                  </a:lnTo>
                  <a:close/>
                  <a:moveTo>
                    <a:pt x="37338" y="38291"/>
                  </a:moveTo>
                  <a:cubicBezTo>
                    <a:pt x="41148" y="38291"/>
                    <a:pt x="44005" y="37148"/>
                    <a:pt x="45910" y="34957"/>
                  </a:cubicBezTo>
                  <a:cubicBezTo>
                    <a:pt x="47815" y="32766"/>
                    <a:pt x="48673" y="30099"/>
                    <a:pt x="48673" y="26956"/>
                  </a:cubicBezTo>
                  <a:cubicBezTo>
                    <a:pt x="48673" y="23813"/>
                    <a:pt x="47815" y="21336"/>
                    <a:pt x="46006" y="19050"/>
                  </a:cubicBezTo>
                  <a:cubicBezTo>
                    <a:pt x="44196" y="16764"/>
                    <a:pt x="41338" y="15621"/>
                    <a:pt x="37338" y="15621"/>
                  </a:cubicBezTo>
                  <a:lnTo>
                    <a:pt x="16478" y="15621"/>
                  </a:lnTo>
                  <a:lnTo>
                    <a:pt x="16478" y="38291"/>
                  </a:lnTo>
                  <a:lnTo>
                    <a:pt x="37338" y="38291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29BBFD8-31A1-A0C5-0990-B704368F8DBA}"/>
                </a:ext>
              </a:extLst>
            </p:cNvPr>
            <p:cNvSpPr/>
            <p:nvPr/>
          </p:nvSpPr>
          <p:spPr>
            <a:xfrm>
              <a:off x="6010941" y="3517010"/>
              <a:ext cx="68199" cy="85439"/>
            </a:xfrm>
            <a:custGeom>
              <a:avLst/>
              <a:gdLst>
                <a:gd name="connsiteX0" fmla="*/ 0 w 68199"/>
                <a:gd name="connsiteY0" fmla="*/ 85344 h 85439"/>
                <a:gd name="connsiteX1" fmla="*/ 0 w 68199"/>
                <a:gd name="connsiteY1" fmla="*/ 0 h 85439"/>
                <a:gd name="connsiteX2" fmla="*/ 39624 w 68199"/>
                <a:gd name="connsiteY2" fmla="*/ 0 h 85439"/>
                <a:gd name="connsiteX3" fmla="*/ 61436 w 68199"/>
                <a:gd name="connsiteY3" fmla="*/ 7525 h 85439"/>
                <a:gd name="connsiteX4" fmla="*/ 68199 w 68199"/>
                <a:gd name="connsiteY4" fmla="*/ 26765 h 85439"/>
                <a:gd name="connsiteX5" fmla="*/ 63913 w 68199"/>
                <a:gd name="connsiteY5" fmla="*/ 41624 h 85439"/>
                <a:gd name="connsiteX6" fmla="*/ 51625 w 68199"/>
                <a:gd name="connsiteY6" fmla="*/ 51435 h 85439"/>
                <a:gd name="connsiteX7" fmla="*/ 68199 w 68199"/>
                <a:gd name="connsiteY7" fmla="*/ 85439 h 85439"/>
                <a:gd name="connsiteX8" fmla="*/ 49625 w 68199"/>
                <a:gd name="connsiteY8" fmla="*/ 85439 h 85439"/>
                <a:gd name="connsiteX9" fmla="*/ 33623 w 68199"/>
                <a:gd name="connsiteY9" fmla="*/ 53626 h 85439"/>
                <a:gd name="connsiteX10" fmla="*/ 16478 w 68199"/>
                <a:gd name="connsiteY10" fmla="*/ 53626 h 85439"/>
                <a:gd name="connsiteX11" fmla="*/ 16478 w 68199"/>
                <a:gd name="connsiteY11" fmla="*/ 85439 h 85439"/>
                <a:gd name="connsiteX12" fmla="*/ 0 w 68199"/>
                <a:gd name="connsiteY12" fmla="*/ 85439 h 85439"/>
                <a:gd name="connsiteX13" fmla="*/ 16478 w 68199"/>
                <a:gd name="connsiteY13" fmla="*/ 37910 h 85439"/>
                <a:gd name="connsiteX14" fmla="*/ 39910 w 68199"/>
                <a:gd name="connsiteY14" fmla="*/ 37910 h 85439"/>
                <a:gd name="connsiteX15" fmla="*/ 48482 w 68199"/>
                <a:gd name="connsiteY15" fmla="*/ 34766 h 85439"/>
                <a:gd name="connsiteX16" fmla="*/ 51149 w 68199"/>
                <a:gd name="connsiteY16" fmla="*/ 26670 h 85439"/>
                <a:gd name="connsiteX17" fmla="*/ 48578 w 68199"/>
                <a:gd name="connsiteY17" fmla="*/ 18764 h 85439"/>
                <a:gd name="connsiteX18" fmla="*/ 40005 w 68199"/>
                <a:gd name="connsiteY18" fmla="*/ 15621 h 85439"/>
                <a:gd name="connsiteX19" fmla="*/ 16573 w 68199"/>
                <a:gd name="connsiteY19" fmla="*/ 15621 h 85439"/>
                <a:gd name="connsiteX20" fmla="*/ 16573 w 68199"/>
                <a:gd name="connsiteY20" fmla="*/ 3791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199" h="85439">
                  <a:moveTo>
                    <a:pt x="0" y="85344"/>
                  </a:moveTo>
                  <a:lnTo>
                    <a:pt x="0" y="0"/>
                  </a:lnTo>
                  <a:lnTo>
                    <a:pt x="39624" y="0"/>
                  </a:lnTo>
                  <a:cubicBezTo>
                    <a:pt x="49625" y="0"/>
                    <a:pt x="56864" y="2477"/>
                    <a:pt x="61436" y="7525"/>
                  </a:cubicBezTo>
                  <a:cubicBezTo>
                    <a:pt x="66008" y="12478"/>
                    <a:pt x="68199" y="18955"/>
                    <a:pt x="68199" y="26765"/>
                  </a:cubicBezTo>
                  <a:cubicBezTo>
                    <a:pt x="68199" y="32004"/>
                    <a:pt x="66770" y="36957"/>
                    <a:pt x="63913" y="41624"/>
                  </a:cubicBezTo>
                  <a:cubicBezTo>
                    <a:pt x="61055" y="46292"/>
                    <a:pt x="56959" y="49530"/>
                    <a:pt x="51625" y="51435"/>
                  </a:cubicBezTo>
                  <a:lnTo>
                    <a:pt x="68199" y="85439"/>
                  </a:lnTo>
                  <a:lnTo>
                    <a:pt x="49625" y="85439"/>
                  </a:lnTo>
                  <a:lnTo>
                    <a:pt x="33623" y="53626"/>
                  </a:lnTo>
                  <a:lnTo>
                    <a:pt x="16478" y="53626"/>
                  </a:lnTo>
                  <a:lnTo>
                    <a:pt x="16478" y="85439"/>
                  </a:lnTo>
                  <a:lnTo>
                    <a:pt x="0" y="85439"/>
                  </a:lnTo>
                  <a:close/>
                  <a:moveTo>
                    <a:pt x="16478" y="37910"/>
                  </a:moveTo>
                  <a:lnTo>
                    <a:pt x="39910" y="37910"/>
                  </a:lnTo>
                  <a:cubicBezTo>
                    <a:pt x="43815" y="37910"/>
                    <a:pt x="46672" y="36862"/>
                    <a:pt x="48482" y="34766"/>
                  </a:cubicBezTo>
                  <a:cubicBezTo>
                    <a:pt x="50292" y="32671"/>
                    <a:pt x="51149" y="30004"/>
                    <a:pt x="51149" y="26670"/>
                  </a:cubicBezTo>
                  <a:cubicBezTo>
                    <a:pt x="51149" y="23336"/>
                    <a:pt x="50292" y="20860"/>
                    <a:pt x="48578" y="18764"/>
                  </a:cubicBezTo>
                  <a:cubicBezTo>
                    <a:pt x="46863" y="16669"/>
                    <a:pt x="44005" y="15621"/>
                    <a:pt x="40005" y="15621"/>
                  </a:cubicBezTo>
                  <a:lnTo>
                    <a:pt x="16573" y="15621"/>
                  </a:lnTo>
                  <a:lnTo>
                    <a:pt x="16573" y="3791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86386153-5CFD-E957-A199-5B53C56C22E7}"/>
                </a:ext>
              </a:extLst>
            </p:cNvPr>
            <p:cNvSpPr/>
            <p:nvPr/>
          </p:nvSpPr>
          <p:spPr>
            <a:xfrm>
              <a:off x="6092475" y="3515391"/>
              <a:ext cx="75247" cy="88391"/>
            </a:xfrm>
            <a:custGeom>
              <a:avLst/>
              <a:gdLst>
                <a:gd name="connsiteX0" fmla="*/ 52197 w 75247"/>
                <a:gd name="connsiteY0" fmla="*/ 85820 h 88391"/>
                <a:gd name="connsiteX1" fmla="*/ 37719 w 75247"/>
                <a:gd name="connsiteY1" fmla="*/ 88392 h 88391"/>
                <a:gd name="connsiteX2" fmla="*/ 23241 w 75247"/>
                <a:gd name="connsiteY2" fmla="*/ 85820 h 88391"/>
                <a:gd name="connsiteX3" fmla="*/ 12478 w 75247"/>
                <a:gd name="connsiteY3" fmla="*/ 78962 h 88391"/>
                <a:gd name="connsiteX4" fmla="*/ 5334 w 75247"/>
                <a:gd name="connsiteY4" fmla="*/ 68866 h 88391"/>
                <a:gd name="connsiteX5" fmla="*/ 1238 w 75247"/>
                <a:gd name="connsiteY5" fmla="*/ 56959 h 88391"/>
                <a:gd name="connsiteX6" fmla="*/ 0 w 75247"/>
                <a:gd name="connsiteY6" fmla="*/ 44196 h 88391"/>
                <a:gd name="connsiteX7" fmla="*/ 1238 w 75247"/>
                <a:gd name="connsiteY7" fmla="*/ 31432 h 88391"/>
                <a:gd name="connsiteX8" fmla="*/ 5334 w 75247"/>
                <a:gd name="connsiteY8" fmla="*/ 19526 h 88391"/>
                <a:gd name="connsiteX9" fmla="*/ 12478 w 75247"/>
                <a:gd name="connsiteY9" fmla="*/ 9430 h 88391"/>
                <a:gd name="connsiteX10" fmla="*/ 23241 w 75247"/>
                <a:gd name="connsiteY10" fmla="*/ 2572 h 88391"/>
                <a:gd name="connsiteX11" fmla="*/ 37719 w 75247"/>
                <a:gd name="connsiteY11" fmla="*/ 0 h 88391"/>
                <a:gd name="connsiteX12" fmla="*/ 52197 w 75247"/>
                <a:gd name="connsiteY12" fmla="*/ 2572 h 88391"/>
                <a:gd name="connsiteX13" fmla="*/ 62865 w 75247"/>
                <a:gd name="connsiteY13" fmla="*/ 9430 h 88391"/>
                <a:gd name="connsiteX14" fmla="*/ 69913 w 75247"/>
                <a:gd name="connsiteY14" fmla="*/ 19526 h 88391"/>
                <a:gd name="connsiteX15" fmla="*/ 74009 w 75247"/>
                <a:gd name="connsiteY15" fmla="*/ 31432 h 88391"/>
                <a:gd name="connsiteX16" fmla="*/ 75247 w 75247"/>
                <a:gd name="connsiteY16" fmla="*/ 44196 h 88391"/>
                <a:gd name="connsiteX17" fmla="*/ 74009 w 75247"/>
                <a:gd name="connsiteY17" fmla="*/ 56959 h 88391"/>
                <a:gd name="connsiteX18" fmla="*/ 69913 w 75247"/>
                <a:gd name="connsiteY18" fmla="*/ 68866 h 88391"/>
                <a:gd name="connsiteX19" fmla="*/ 62865 w 75247"/>
                <a:gd name="connsiteY19" fmla="*/ 78962 h 88391"/>
                <a:gd name="connsiteX20" fmla="*/ 52197 w 75247"/>
                <a:gd name="connsiteY20" fmla="*/ 85820 h 88391"/>
                <a:gd name="connsiteX21" fmla="*/ 37719 w 75247"/>
                <a:gd name="connsiteY21" fmla="*/ 72485 h 88391"/>
                <a:gd name="connsiteX22" fmla="*/ 47244 w 75247"/>
                <a:gd name="connsiteY22" fmla="*/ 69818 h 88391"/>
                <a:gd name="connsiteX23" fmla="*/ 53721 w 75247"/>
                <a:gd name="connsiteY23" fmla="*/ 62865 h 88391"/>
                <a:gd name="connsiteX24" fmla="*/ 57150 w 75247"/>
                <a:gd name="connsiteY24" fmla="*/ 53816 h 88391"/>
                <a:gd name="connsiteX25" fmla="*/ 58293 w 75247"/>
                <a:gd name="connsiteY25" fmla="*/ 44196 h 88391"/>
                <a:gd name="connsiteX26" fmla="*/ 57150 w 75247"/>
                <a:gd name="connsiteY26" fmla="*/ 34195 h 88391"/>
                <a:gd name="connsiteX27" fmla="*/ 53816 w 75247"/>
                <a:gd name="connsiteY27" fmla="*/ 25241 h 88391"/>
                <a:gd name="connsiteX28" fmla="*/ 47434 w 75247"/>
                <a:gd name="connsiteY28" fmla="*/ 18479 h 88391"/>
                <a:gd name="connsiteX29" fmla="*/ 37814 w 75247"/>
                <a:gd name="connsiteY29" fmla="*/ 15907 h 88391"/>
                <a:gd name="connsiteX30" fmla="*/ 28099 w 75247"/>
                <a:gd name="connsiteY30" fmla="*/ 18479 h 88391"/>
                <a:gd name="connsiteX31" fmla="*/ 21622 w 75247"/>
                <a:gd name="connsiteY31" fmla="*/ 25432 h 88391"/>
                <a:gd name="connsiteX32" fmla="*/ 18288 w 75247"/>
                <a:gd name="connsiteY32" fmla="*/ 34480 h 88391"/>
                <a:gd name="connsiteX33" fmla="*/ 17145 w 75247"/>
                <a:gd name="connsiteY33" fmla="*/ 44196 h 88391"/>
                <a:gd name="connsiteX34" fmla="*/ 18955 w 75247"/>
                <a:gd name="connsiteY34" fmla="*/ 57340 h 88391"/>
                <a:gd name="connsiteX35" fmla="*/ 25622 w 75247"/>
                <a:gd name="connsiteY35" fmla="*/ 67913 h 88391"/>
                <a:gd name="connsiteX36" fmla="*/ 37719 w 75247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247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334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865" y="9430"/>
                  </a:cubicBezTo>
                  <a:cubicBezTo>
                    <a:pt x="65722" y="12287"/>
                    <a:pt x="68008" y="15716"/>
                    <a:pt x="69913" y="19526"/>
                  </a:cubicBezTo>
                  <a:cubicBezTo>
                    <a:pt x="71819" y="23336"/>
                    <a:pt x="73152" y="27337"/>
                    <a:pt x="74009" y="31432"/>
                  </a:cubicBezTo>
                  <a:cubicBezTo>
                    <a:pt x="74866" y="35528"/>
                    <a:pt x="75247" y="39814"/>
                    <a:pt x="75247" y="44196"/>
                  </a:cubicBezTo>
                  <a:cubicBezTo>
                    <a:pt x="75247" y="48578"/>
                    <a:pt x="74866" y="52864"/>
                    <a:pt x="74009" y="56959"/>
                  </a:cubicBezTo>
                  <a:cubicBezTo>
                    <a:pt x="73247" y="61055"/>
                    <a:pt x="71819" y="65056"/>
                    <a:pt x="69913" y="68866"/>
                  </a:cubicBezTo>
                  <a:cubicBezTo>
                    <a:pt x="68008" y="72676"/>
                    <a:pt x="65627" y="76009"/>
                    <a:pt x="62865" y="78962"/>
                  </a:cubicBezTo>
                  <a:cubicBezTo>
                    <a:pt x="60103" y="81820"/>
                    <a:pt x="56483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7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145" y="40862"/>
                    <a:pt x="17145" y="44196"/>
                  </a:cubicBezTo>
                  <a:cubicBezTo>
                    <a:pt x="17145" y="48958"/>
                    <a:pt x="17716" y="53340"/>
                    <a:pt x="18955" y="57340"/>
                  </a:cubicBezTo>
                  <a:cubicBezTo>
                    <a:pt x="20193" y="61436"/>
                    <a:pt x="22384" y="64961"/>
                    <a:pt x="25622" y="67913"/>
                  </a:cubicBezTo>
                  <a:cubicBezTo>
                    <a:pt x="28861" y="70961"/>
                    <a:pt x="32861" y="72390"/>
                    <a:pt x="3771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4E82B180-D3C0-9894-9189-70365B1128D3}"/>
                </a:ext>
              </a:extLst>
            </p:cNvPr>
            <p:cNvSpPr/>
            <p:nvPr/>
          </p:nvSpPr>
          <p:spPr>
            <a:xfrm>
              <a:off x="6269545" y="3517010"/>
              <a:ext cx="76295" cy="85344"/>
            </a:xfrm>
            <a:custGeom>
              <a:avLst/>
              <a:gdLst>
                <a:gd name="connsiteX0" fmla="*/ 30289 w 76295"/>
                <a:gd name="connsiteY0" fmla="*/ 85344 h 85344"/>
                <a:gd name="connsiteX1" fmla="*/ 0 w 76295"/>
                <a:gd name="connsiteY1" fmla="*/ 0 h 85344"/>
                <a:gd name="connsiteX2" fmla="*/ 17812 w 76295"/>
                <a:gd name="connsiteY2" fmla="*/ 0 h 85344"/>
                <a:gd name="connsiteX3" fmla="*/ 36576 w 76295"/>
                <a:gd name="connsiteY3" fmla="*/ 55817 h 85344"/>
                <a:gd name="connsiteX4" fmla="*/ 38290 w 76295"/>
                <a:gd name="connsiteY4" fmla="*/ 61627 h 85344"/>
                <a:gd name="connsiteX5" fmla="*/ 39910 w 76295"/>
                <a:gd name="connsiteY5" fmla="*/ 55817 h 85344"/>
                <a:gd name="connsiteX6" fmla="*/ 58674 w 76295"/>
                <a:gd name="connsiteY6" fmla="*/ 0 h 85344"/>
                <a:gd name="connsiteX7" fmla="*/ 76295 w 76295"/>
                <a:gd name="connsiteY7" fmla="*/ 0 h 85344"/>
                <a:gd name="connsiteX8" fmla="*/ 46196 w 76295"/>
                <a:gd name="connsiteY8" fmla="*/ 85344 h 85344"/>
                <a:gd name="connsiteX9" fmla="*/ 30385 w 76295"/>
                <a:gd name="connsiteY9" fmla="*/ 85344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4">
                  <a:moveTo>
                    <a:pt x="30289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7"/>
                  </a:lnTo>
                  <a:cubicBezTo>
                    <a:pt x="37052" y="57245"/>
                    <a:pt x="37624" y="59246"/>
                    <a:pt x="38290" y="61627"/>
                  </a:cubicBezTo>
                  <a:cubicBezTo>
                    <a:pt x="38576" y="60198"/>
                    <a:pt x="39148" y="58198"/>
                    <a:pt x="39910" y="55817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D83C2CAA-108B-A45D-0F5C-21267A968AD9}"/>
                </a:ext>
              </a:extLst>
            </p:cNvPr>
            <p:cNvSpPr/>
            <p:nvPr/>
          </p:nvSpPr>
          <p:spPr>
            <a:xfrm>
              <a:off x="6359175" y="3517010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4 w 79152"/>
                <a:gd name="connsiteY1" fmla="*/ 85344 h 86772"/>
                <a:gd name="connsiteX2" fmla="*/ 62674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719 w 79152"/>
                <a:gd name="connsiteY5" fmla="*/ 86773 h 86772"/>
                <a:gd name="connsiteX6" fmla="*/ 18859 w 79152"/>
                <a:gd name="connsiteY6" fmla="*/ 41434 h 86772"/>
                <a:gd name="connsiteX7" fmla="*/ 16288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764 w 79152"/>
                <a:gd name="connsiteY12" fmla="*/ 0 h 86772"/>
                <a:gd name="connsiteX13" fmla="*/ 37719 w 79152"/>
                <a:gd name="connsiteY13" fmla="*/ 47054 h 86772"/>
                <a:gd name="connsiteX14" fmla="*/ 39910 w 79152"/>
                <a:gd name="connsiteY14" fmla="*/ 52864 h 86772"/>
                <a:gd name="connsiteX15" fmla="*/ 42100 w 79152"/>
                <a:gd name="connsiteY15" fmla="*/ 47054 h 86772"/>
                <a:gd name="connsiteX16" fmla="*/ 63437 w 79152"/>
                <a:gd name="connsiteY16" fmla="*/ 0 h 86772"/>
                <a:gd name="connsiteX17" fmla="*/ 79153 w 79152"/>
                <a:gd name="connsiteY17" fmla="*/ 0 h 86772"/>
                <a:gd name="connsiteX18" fmla="*/ 79153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4" y="85344"/>
                  </a:lnTo>
                  <a:lnTo>
                    <a:pt x="62674" y="41434"/>
                  </a:lnTo>
                  <a:cubicBezTo>
                    <a:pt x="62674" y="39529"/>
                    <a:pt x="62674" y="37338"/>
                    <a:pt x="62960" y="34766"/>
                  </a:cubicBezTo>
                  <a:cubicBezTo>
                    <a:pt x="62008" y="37624"/>
                    <a:pt x="61150" y="39815"/>
                    <a:pt x="60388" y="41434"/>
                  </a:cubicBezTo>
                  <a:lnTo>
                    <a:pt x="39719" y="86773"/>
                  </a:lnTo>
                  <a:lnTo>
                    <a:pt x="18859" y="41434"/>
                  </a:lnTo>
                  <a:cubicBezTo>
                    <a:pt x="18097" y="39815"/>
                    <a:pt x="17240" y="37624"/>
                    <a:pt x="16288" y="34766"/>
                  </a:cubicBezTo>
                  <a:cubicBezTo>
                    <a:pt x="16478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37719" y="47054"/>
                  </a:lnTo>
                  <a:cubicBezTo>
                    <a:pt x="38386" y="48578"/>
                    <a:pt x="39053" y="50578"/>
                    <a:pt x="39910" y="52864"/>
                  </a:cubicBezTo>
                  <a:cubicBezTo>
                    <a:pt x="40672" y="50483"/>
                    <a:pt x="41434" y="48578"/>
                    <a:pt x="42100" y="47054"/>
                  </a:cubicBezTo>
                  <a:lnTo>
                    <a:pt x="63437" y="0"/>
                  </a:lnTo>
                  <a:lnTo>
                    <a:pt x="79153" y="0"/>
                  </a:lnTo>
                  <a:lnTo>
                    <a:pt x="79153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766F5AEB-5E6E-DC80-92AF-0A01FBC3F349}"/>
                </a:ext>
              </a:extLst>
            </p:cNvPr>
            <p:cNvSpPr/>
            <p:nvPr/>
          </p:nvSpPr>
          <p:spPr>
            <a:xfrm>
              <a:off x="6457854" y="3517010"/>
              <a:ext cx="68008" cy="85344"/>
            </a:xfrm>
            <a:custGeom>
              <a:avLst/>
              <a:gdLst>
                <a:gd name="connsiteX0" fmla="*/ 0 w 68008"/>
                <a:gd name="connsiteY0" fmla="*/ 0 h 85344"/>
                <a:gd name="connsiteX1" fmla="*/ 37433 w 68008"/>
                <a:gd name="connsiteY1" fmla="*/ 0 h 85344"/>
                <a:gd name="connsiteX2" fmla="*/ 58484 w 68008"/>
                <a:gd name="connsiteY2" fmla="*/ 6477 h 85344"/>
                <a:gd name="connsiteX3" fmla="*/ 65056 w 68008"/>
                <a:gd name="connsiteY3" fmla="*/ 22860 h 85344"/>
                <a:gd name="connsiteX4" fmla="*/ 54674 w 68008"/>
                <a:gd name="connsiteY4" fmla="*/ 40291 h 85344"/>
                <a:gd name="connsiteX5" fmla="*/ 64675 w 68008"/>
                <a:gd name="connsiteY5" fmla="*/ 48196 h 85344"/>
                <a:gd name="connsiteX6" fmla="*/ 68009 w 68008"/>
                <a:gd name="connsiteY6" fmla="*/ 59912 h 85344"/>
                <a:gd name="connsiteX7" fmla="*/ 60960 w 68008"/>
                <a:gd name="connsiteY7" fmla="*/ 77819 h 85344"/>
                <a:gd name="connsiteX8" fmla="*/ 39148 w 68008"/>
                <a:gd name="connsiteY8" fmla="*/ 85344 h 85344"/>
                <a:gd name="connsiteX9" fmla="*/ 0 w 68008"/>
                <a:gd name="connsiteY9" fmla="*/ 85344 h 85344"/>
                <a:gd name="connsiteX10" fmla="*/ 0 w 68008"/>
                <a:gd name="connsiteY10" fmla="*/ 0 h 85344"/>
                <a:gd name="connsiteX11" fmla="*/ 35528 w 68008"/>
                <a:gd name="connsiteY11" fmla="*/ 33528 h 85344"/>
                <a:gd name="connsiteX12" fmla="*/ 45244 w 68008"/>
                <a:gd name="connsiteY12" fmla="*/ 31052 h 85344"/>
                <a:gd name="connsiteX13" fmla="*/ 48482 w 68008"/>
                <a:gd name="connsiteY13" fmla="*/ 24384 h 85344"/>
                <a:gd name="connsiteX14" fmla="*/ 37719 w 68008"/>
                <a:gd name="connsiteY14" fmla="*/ 15335 h 85344"/>
                <a:gd name="connsiteX15" fmla="*/ 16478 w 68008"/>
                <a:gd name="connsiteY15" fmla="*/ 15335 h 85344"/>
                <a:gd name="connsiteX16" fmla="*/ 16478 w 68008"/>
                <a:gd name="connsiteY16" fmla="*/ 33528 h 85344"/>
                <a:gd name="connsiteX17" fmla="*/ 35528 w 68008"/>
                <a:gd name="connsiteY17" fmla="*/ 33528 h 85344"/>
                <a:gd name="connsiteX18" fmla="*/ 40005 w 68008"/>
                <a:gd name="connsiteY18" fmla="*/ 70009 h 85344"/>
                <a:gd name="connsiteX19" fmla="*/ 48673 w 68008"/>
                <a:gd name="connsiteY19" fmla="*/ 67056 h 85344"/>
                <a:gd name="connsiteX20" fmla="*/ 51340 w 68008"/>
                <a:gd name="connsiteY20" fmla="*/ 60008 h 85344"/>
                <a:gd name="connsiteX21" fmla="*/ 36576 w 68008"/>
                <a:gd name="connsiteY21" fmla="*/ 48863 h 85344"/>
                <a:gd name="connsiteX22" fmla="*/ 16478 w 68008"/>
                <a:gd name="connsiteY22" fmla="*/ 48863 h 85344"/>
                <a:gd name="connsiteX23" fmla="*/ 16478 w 68008"/>
                <a:gd name="connsiteY23" fmla="*/ 69913 h 85344"/>
                <a:gd name="connsiteX24" fmla="*/ 40005 w 68008"/>
                <a:gd name="connsiteY24" fmla="*/ 69913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4">
                  <a:moveTo>
                    <a:pt x="0" y="0"/>
                  </a:moveTo>
                  <a:lnTo>
                    <a:pt x="37433" y="0"/>
                  </a:lnTo>
                  <a:cubicBezTo>
                    <a:pt x="47054" y="0"/>
                    <a:pt x="54102" y="2191"/>
                    <a:pt x="58484" y="6477"/>
                  </a:cubicBezTo>
                  <a:cubicBezTo>
                    <a:pt x="62865" y="10763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4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6" y="51816"/>
                    <a:pt x="68009" y="55721"/>
                    <a:pt x="68009" y="59912"/>
                  </a:cubicBezTo>
                  <a:cubicBezTo>
                    <a:pt x="68009" y="66866"/>
                    <a:pt x="65627" y="72771"/>
                    <a:pt x="60960" y="77819"/>
                  </a:cubicBezTo>
                  <a:cubicBezTo>
                    <a:pt x="56293" y="82772"/>
                    <a:pt x="48959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5" y="33528"/>
                    <a:pt x="43053" y="32766"/>
                    <a:pt x="45244" y="31052"/>
                  </a:cubicBezTo>
                  <a:cubicBezTo>
                    <a:pt x="47435" y="29432"/>
                    <a:pt x="48482" y="27242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3" y="65056"/>
                    <a:pt x="51340" y="62770"/>
                    <a:pt x="51340" y="60008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2E690144-0B75-68B8-FE00-CC3DB2CC56DB}"/>
                </a:ext>
              </a:extLst>
            </p:cNvPr>
            <p:cNvSpPr/>
            <p:nvPr/>
          </p:nvSpPr>
          <p:spPr>
            <a:xfrm>
              <a:off x="6539198" y="3515391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1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832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F6FB095C-28E2-FE3C-BFF8-60C48587257A}"/>
              </a:ext>
            </a:extLst>
          </p:cNvPr>
          <p:cNvGrpSpPr/>
          <p:nvPr/>
        </p:nvGrpSpPr>
        <p:grpSpPr>
          <a:xfrm>
            <a:off x="10429411" y="5813102"/>
            <a:ext cx="1501071" cy="873849"/>
            <a:chOff x="4528679" y="4631891"/>
            <a:chExt cx="2201799" cy="128177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0ADC8FB1-9A7D-8CE2-3B75-E4109D88FFDF}"/>
                </a:ext>
              </a:extLst>
            </p:cNvPr>
            <p:cNvSpPr/>
            <p:nvPr/>
          </p:nvSpPr>
          <p:spPr>
            <a:xfrm>
              <a:off x="5961335" y="4631891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841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DF4DAEA-3769-5765-F736-BCBBA37DA391}"/>
                </a:ext>
              </a:extLst>
            </p:cNvPr>
            <p:cNvSpPr/>
            <p:nvPr/>
          </p:nvSpPr>
          <p:spPr>
            <a:xfrm>
              <a:off x="6357003" y="4634653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9"/>
                    <a:pt x="0" y="312230"/>
                  </a:cubicBezTo>
                  <a:cubicBezTo>
                    <a:pt x="19240" y="350711"/>
                    <a:pt x="35814" y="392144"/>
                    <a:pt x="48482" y="436340"/>
                  </a:cubicBezTo>
                  <a:cubicBezTo>
                    <a:pt x="71247" y="420243"/>
                    <a:pt x="220218" y="336614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804B056-233E-AB52-EC28-AAE109A9D644}"/>
                </a:ext>
              </a:extLst>
            </p:cNvPr>
            <p:cNvSpPr/>
            <p:nvPr/>
          </p:nvSpPr>
          <p:spPr>
            <a:xfrm>
              <a:off x="4528679" y="5036227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6D4319A-7DCA-F397-B742-4D939438F68F}"/>
                </a:ext>
              </a:extLst>
            </p:cNvPr>
            <p:cNvSpPr/>
            <p:nvPr/>
          </p:nvSpPr>
          <p:spPr>
            <a:xfrm>
              <a:off x="4770043" y="5116999"/>
              <a:ext cx="128777" cy="212598"/>
            </a:xfrm>
            <a:custGeom>
              <a:avLst/>
              <a:gdLst>
                <a:gd name="connsiteX0" fmla="*/ 0 w 128777"/>
                <a:gd name="connsiteY0" fmla="*/ 212598 h 212598"/>
                <a:gd name="connsiteX1" fmla="*/ 0 w 128777"/>
                <a:gd name="connsiteY1" fmla="*/ 4858 h 212598"/>
                <a:gd name="connsiteX2" fmla="*/ 47530 w 128777"/>
                <a:gd name="connsiteY2" fmla="*/ 4858 h 212598"/>
                <a:gd name="connsiteX3" fmla="*/ 47530 w 128777"/>
                <a:gd name="connsiteY3" fmla="*/ 26384 h 212598"/>
                <a:gd name="connsiteX4" fmla="*/ 90202 w 128777"/>
                <a:gd name="connsiteY4" fmla="*/ 0 h 212598"/>
                <a:gd name="connsiteX5" fmla="*/ 128778 w 128777"/>
                <a:gd name="connsiteY5" fmla="*/ 14192 h 212598"/>
                <a:gd name="connsiteX6" fmla="*/ 121825 w 128777"/>
                <a:gd name="connsiteY6" fmla="*/ 57722 h 212598"/>
                <a:gd name="connsiteX7" fmla="*/ 86487 w 128777"/>
                <a:gd name="connsiteY7" fmla="*/ 46768 h 212598"/>
                <a:gd name="connsiteX8" fmla="*/ 58864 w 128777"/>
                <a:gd name="connsiteY8" fmla="*/ 58198 h 212598"/>
                <a:gd name="connsiteX9" fmla="*/ 47530 w 128777"/>
                <a:gd name="connsiteY9" fmla="*/ 96393 h 212598"/>
                <a:gd name="connsiteX10" fmla="*/ 47530 w 128777"/>
                <a:gd name="connsiteY10" fmla="*/ 212598 h 212598"/>
                <a:gd name="connsiteX11" fmla="*/ 0 w 128777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8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2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4CDB054-89A3-5959-64C7-C3AED9A8E36E}"/>
                </a:ext>
              </a:extLst>
            </p:cNvPr>
            <p:cNvSpPr/>
            <p:nvPr/>
          </p:nvSpPr>
          <p:spPr>
            <a:xfrm>
              <a:off x="4929777" y="5037084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7 w 56483"/>
                <a:gd name="connsiteY10" fmla="*/ 84868 h 292608"/>
                <a:gd name="connsiteX11" fmla="*/ 52007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6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430"/>
                    <a:pt x="56483" y="20193"/>
                    <a:pt x="56483" y="28004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06ACCB76-D0A8-8F5D-A5EF-5789833A0E2B}"/>
                </a:ext>
              </a:extLst>
            </p:cNvPr>
            <p:cNvSpPr/>
            <p:nvPr/>
          </p:nvSpPr>
          <p:spPr>
            <a:xfrm>
              <a:off x="5033124" y="5117094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63BB282F-5C2D-16C2-CE6D-9F000CDAD555}"/>
                </a:ext>
              </a:extLst>
            </p:cNvPr>
            <p:cNvSpPr/>
            <p:nvPr/>
          </p:nvSpPr>
          <p:spPr>
            <a:xfrm>
              <a:off x="5252961" y="5117094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A6962A29-364A-9B45-0634-D23CAF814332}"/>
                </a:ext>
              </a:extLst>
            </p:cNvPr>
            <p:cNvSpPr/>
            <p:nvPr/>
          </p:nvSpPr>
          <p:spPr>
            <a:xfrm>
              <a:off x="5444032" y="5036227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4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F22BFAC5-F537-84B9-E262-EF0BC0DD2656}"/>
                </a:ext>
              </a:extLst>
            </p:cNvPr>
            <p:cNvSpPr/>
            <p:nvPr/>
          </p:nvSpPr>
          <p:spPr>
            <a:xfrm>
              <a:off x="5603671" y="5116999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2"/>
                    <a:pt x="7906" y="108776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8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2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2"/>
                    <a:pt x="49721" y="163449"/>
                    <a:pt x="56197" y="168307"/>
                  </a:cubicBezTo>
                  <a:cubicBezTo>
                    <a:pt x="62674" y="173165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1E033D91-04C8-D02C-AB0E-F9040C3499B8}"/>
                </a:ext>
              </a:extLst>
            </p:cNvPr>
            <p:cNvSpPr/>
            <p:nvPr/>
          </p:nvSpPr>
          <p:spPr>
            <a:xfrm>
              <a:off x="5837414" y="5116999"/>
              <a:ext cx="128873" cy="212598"/>
            </a:xfrm>
            <a:custGeom>
              <a:avLst/>
              <a:gdLst>
                <a:gd name="connsiteX0" fmla="*/ 95 w 128873"/>
                <a:gd name="connsiteY0" fmla="*/ 212598 h 212598"/>
                <a:gd name="connsiteX1" fmla="*/ 95 w 128873"/>
                <a:gd name="connsiteY1" fmla="*/ 4858 h 212598"/>
                <a:gd name="connsiteX2" fmla="*/ 47625 w 128873"/>
                <a:gd name="connsiteY2" fmla="*/ 4858 h 212598"/>
                <a:gd name="connsiteX3" fmla="*/ 47625 w 128873"/>
                <a:gd name="connsiteY3" fmla="*/ 26384 h 212598"/>
                <a:gd name="connsiteX4" fmla="*/ 90297 w 128873"/>
                <a:gd name="connsiteY4" fmla="*/ 0 h 212598"/>
                <a:gd name="connsiteX5" fmla="*/ 128873 w 128873"/>
                <a:gd name="connsiteY5" fmla="*/ 14192 h 212598"/>
                <a:gd name="connsiteX6" fmla="*/ 121920 w 128873"/>
                <a:gd name="connsiteY6" fmla="*/ 57722 h 212598"/>
                <a:gd name="connsiteX7" fmla="*/ 86583 w 128873"/>
                <a:gd name="connsiteY7" fmla="*/ 46768 h 212598"/>
                <a:gd name="connsiteX8" fmla="*/ 58960 w 128873"/>
                <a:gd name="connsiteY8" fmla="*/ 58198 h 212598"/>
                <a:gd name="connsiteX9" fmla="*/ 47530 w 128873"/>
                <a:gd name="connsiteY9" fmla="*/ 96393 h 212598"/>
                <a:gd name="connsiteX10" fmla="*/ 47530 w 128873"/>
                <a:gd name="connsiteY10" fmla="*/ 212598 h 212598"/>
                <a:gd name="connsiteX11" fmla="*/ 0 w 128873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8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2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358F8751-6E32-2EE2-D8FC-88EABD1F756F}"/>
                </a:ext>
              </a:extLst>
            </p:cNvPr>
            <p:cNvSpPr/>
            <p:nvPr/>
          </p:nvSpPr>
          <p:spPr>
            <a:xfrm>
              <a:off x="5378119" y="5384556"/>
              <a:ext cx="47625" cy="293465"/>
            </a:xfrm>
            <a:custGeom>
              <a:avLst/>
              <a:gdLst>
                <a:gd name="connsiteX0" fmla="*/ 0 w 47625"/>
                <a:gd name="connsiteY0" fmla="*/ 293465 h 293465"/>
                <a:gd name="connsiteX1" fmla="*/ 0 w 47625"/>
                <a:gd name="connsiteY1" fmla="*/ 22384 h 293465"/>
                <a:gd name="connsiteX2" fmla="*/ 47625 w 47625"/>
                <a:gd name="connsiteY2" fmla="*/ 0 h 293465"/>
                <a:gd name="connsiteX3" fmla="*/ 47625 w 47625"/>
                <a:gd name="connsiteY3" fmla="*/ 293465 h 293465"/>
                <a:gd name="connsiteX4" fmla="*/ 0 w 47625"/>
                <a:gd name="connsiteY4" fmla="*/ 293465 h 29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93465">
                  <a:moveTo>
                    <a:pt x="0" y="293465"/>
                  </a:moveTo>
                  <a:lnTo>
                    <a:pt x="0" y="22384"/>
                  </a:lnTo>
                  <a:lnTo>
                    <a:pt x="47625" y="0"/>
                  </a:lnTo>
                  <a:lnTo>
                    <a:pt x="47625" y="293465"/>
                  </a:lnTo>
                  <a:lnTo>
                    <a:pt x="0" y="293465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B9629887-0BEE-5B29-9D50-E53F21FCC748}"/>
                </a:ext>
              </a:extLst>
            </p:cNvPr>
            <p:cNvSpPr/>
            <p:nvPr/>
          </p:nvSpPr>
          <p:spPr>
            <a:xfrm>
              <a:off x="5478512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578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E681377-F3D9-F031-5A27-DD56E5524FA2}"/>
                </a:ext>
              </a:extLst>
            </p:cNvPr>
            <p:cNvSpPr/>
            <p:nvPr/>
          </p:nvSpPr>
          <p:spPr>
            <a:xfrm>
              <a:off x="5709779" y="5385508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6 w 56483"/>
                <a:gd name="connsiteY10" fmla="*/ 84868 h 292608"/>
                <a:gd name="connsiteX11" fmla="*/ 52006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6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4002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525"/>
                    <a:pt x="56483" y="20098"/>
                    <a:pt x="56483" y="28004"/>
                  </a:cubicBezTo>
                  <a:cubicBezTo>
                    <a:pt x="56483" y="35909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6" y="84868"/>
                  </a:lnTo>
                  <a:lnTo>
                    <a:pt x="52006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01514F1C-B750-01EC-A3C7-04CB9A8AE394}"/>
                </a:ext>
              </a:extLst>
            </p:cNvPr>
            <p:cNvSpPr/>
            <p:nvPr/>
          </p:nvSpPr>
          <p:spPr>
            <a:xfrm>
              <a:off x="5813126" y="5384651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6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99" y="80867"/>
                    <a:pt x="121825" y="87344"/>
                    <a:pt x="132969" y="100394"/>
                  </a:cubicBezTo>
                  <a:lnTo>
                    <a:pt x="132969" y="21526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626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5F818E7E-16AA-7EAD-DB95-09183FF53318}"/>
                </a:ext>
              </a:extLst>
            </p:cNvPr>
            <p:cNvSpPr/>
            <p:nvPr/>
          </p:nvSpPr>
          <p:spPr>
            <a:xfrm>
              <a:off x="6044393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868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829" y="206597"/>
                    <a:pt x="127159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482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3AA826FE-AED6-4C50-10F8-213D47DA392B}"/>
                </a:ext>
              </a:extLst>
            </p:cNvPr>
            <p:cNvSpPr/>
            <p:nvPr/>
          </p:nvSpPr>
          <p:spPr>
            <a:xfrm>
              <a:off x="6279755" y="5465423"/>
              <a:ext cx="175926" cy="212597"/>
            </a:xfrm>
            <a:custGeom>
              <a:avLst/>
              <a:gdLst>
                <a:gd name="connsiteX0" fmla="*/ 128397 w 175926"/>
                <a:gd name="connsiteY0" fmla="*/ 212598 h 212597"/>
                <a:gd name="connsiteX1" fmla="*/ 128397 w 175926"/>
                <a:gd name="connsiteY1" fmla="*/ 93536 h 212597"/>
                <a:gd name="connsiteX2" fmla="*/ 89821 w 175926"/>
                <a:gd name="connsiteY2" fmla="*/ 45149 h 212597"/>
                <a:gd name="connsiteX3" fmla="*/ 47530 w 175926"/>
                <a:gd name="connsiteY3" fmla="*/ 92678 h 212597"/>
                <a:gd name="connsiteX4" fmla="*/ 47530 w 175926"/>
                <a:gd name="connsiteY4" fmla="*/ 212598 h 212597"/>
                <a:gd name="connsiteX5" fmla="*/ 0 w 175926"/>
                <a:gd name="connsiteY5" fmla="*/ 212598 h 212597"/>
                <a:gd name="connsiteX6" fmla="*/ 0 w 175926"/>
                <a:gd name="connsiteY6" fmla="*/ 4858 h 212597"/>
                <a:gd name="connsiteX7" fmla="*/ 47530 w 175926"/>
                <a:gd name="connsiteY7" fmla="*/ 4858 h 212597"/>
                <a:gd name="connsiteX8" fmla="*/ 47530 w 175926"/>
                <a:gd name="connsiteY8" fmla="*/ 24384 h 212597"/>
                <a:gd name="connsiteX9" fmla="*/ 102394 w 175926"/>
                <a:gd name="connsiteY9" fmla="*/ 0 h 212597"/>
                <a:gd name="connsiteX10" fmla="*/ 155448 w 175926"/>
                <a:gd name="connsiteY10" fmla="*/ 20288 h 212597"/>
                <a:gd name="connsiteX11" fmla="*/ 175927 w 175926"/>
                <a:gd name="connsiteY11" fmla="*/ 84963 h 212597"/>
                <a:gd name="connsiteX12" fmla="*/ 175927 w 175926"/>
                <a:gd name="connsiteY12" fmla="*/ 212598 h 212597"/>
                <a:gd name="connsiteX13" fmla="*/ 128397 w 175926"/>
                <a:gd name="connsiteY13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26" h="212597">
                  <a:moveTo>
                    <a:pt x="128397" y="212598"/>
                  </a:moveTo>
                  <a:lnTo>
                    <a:pt x="128397" y="93536"/>
                  </a:lnTo>
                  <a:cubicBezTo>
                    <a:pt x="128397" y="61341"/>
                    <a:pt x="115538" y="45149"/>
                    <a:pt x="89821" y="45149"/>
                  </a:cubicBezTo>
                  <a:cubicBezTo>
                    <a:pt x="61627" y="45149"/>
                    <a:pt x="47530" y="60960"/>
                    <a:pt x="47530" y="92678"/>
                  </a:cubicBezTo>
                  <a:lnTo>
                    <a:pt x="47530" y="212598"/>
                  </a:lnTo>
                  <a:lnTo>
                    <a:pt x="0" y="212598"/>
                  </a:lnTo>
                  <a:lnTo>
                    <a:pt x="0" y="4858"/>
                  </a:lnTo>
                  <a:lnTo>
                    <a:pt x="47530" y="4858"/>
                  </a:lnTo>
                  <a:lnTo>
                    <a:pt x="47530" y="24384"/>
                  </a:lnTo>
                  <a:cubicBezTo>
                    <a:pt x="61055" y="8096"/>
                    <a:pt x="79343" y="0"/>
                    <a:pt x="102394" y="0"/>
                  </a:cubicBezTo>
                  <a:cubicBezTo>
                    <a:pt x="124016" y="0"/>
                    <a:pt x="141732" y="6763"/>
                    <a:pt x="155448" y="20288"/>
                  </a:cubicBezTo>
                  <a:cubicBezTo>
                    <a:pt x="169069" y="33814"/>
                    <a:pt x="175927" y="55340"/>
                    <a:pt x="175927" y="84963"/>
                  </a:cubicBezTo>
                  <a:lnTo>
                    <a:pt x="175927" y="212598"/>
                  </a:lnTo>
                  <a:lnTo>
                    <a:pt x="128397" y="21259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6D296CDB-E2DF-7939-2D95-AE916AC01F81}"/>
                </a:ext>
              </a:extLst>
            </p:cNvPr>
            <p:cNvSpPr/>
            <p:nvPr/>
          </p:nvSpPr>
          <p:spPr>
            <a:xfrm>
              <a:off x="5299538" y="5826802"/>
              <a:ext cx="76200" cy="85343"/>
            </a:xfrm>
            <a:custGeom>
              <a:avLst/>
              <a:gdLst>
                <a:gd name="connsiteX0" fmla="*/ 30194 w 76200"/>
                <a:gd name="connsiteY0" fmla="*/ 85344 h 85343"/>
                <a:gd name="connsiteX1" fmla="*/ 0 w 76200"/>
                <a:gd name="connsiteY1" fmla="*/ 0 h 85343"/>
                <a:gd name="connsiteX2" fmla="*/ 17812 w 76200"/>
                <a:gd name="connsiteY2" fmla="*/ 0 h 85343"/>
                <a:gd name="connsiteX3" fmla="*/ 36576 w 76200"/>
                <a:gd name="connsiteY3" fmla="*/ 55816 h 85343"/>
                <a:gd name="connsiteX4" fmla="*/ 38291 w 76200"/>
                <a:gd name="connsiteY4" fmla="*/ 61627 h 85343"/>
                <a:gd name="connsiteX5" fmla="*/ 39910 w 76200"/>
                <a:gd name="connsiteY5" fmla="*/ 55816 h 85343"/>
                <a:gd name="connsiteX6" fmla="*/ 58674 w 76200"/>
                <a:gd name="connsiteY6" fmla="*/ 0 h 85343"/>
                <a:gd name="connsiteX7" fmla="*/ 76200 w 76200"/>
                <a:gd name="connsiteY7" fmla="*/ 0 h 85343"/>
                <a:gd name="connsiteX8" fmla="*/ 46101 w 76200"/>
                <a:gd name="connsiteY8" fmla="*/ 85344 h 85343"/>
                <a:gd name="connsiteX9" fmla="*/ 30289 w 76200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00" y="0"/>
                  </a:lnTo>
                  <a:lnTo>
                    <a:pt x="46101" y="85344"/>
                  </a:lnTo>
                  <a:lnTo>
                    <a:pt x="30289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72A87FE7-34D0-21E8-4E71-88843B4F6354}"/>
                </a:ext>
              </a:extLst>
            </p:cNvPr>
            <p:cNvSpPr/>
            <p:nvPr/>
          </p:nvSpPr>
          <p:spPr>
            <a:xfrm>
              <a:off x="5389168" y="5826802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5 w 79152"/>
                <a:gd name="connsiteY1" fmla="*/ 85344 h 86772"/>
                <a:gd name="connsiteX2" fmla="*/ 62675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624 w 79152"/>
                <a:gd name="connsiteY5" fmla="*/ 86773 h 86772"/>
                <a:gd name="connsiteX6" fmla="*/ 18764 w 79152"/>
                <a:gd name="connsiteY6" fmla="*/ 41434 h 86772"/>
                <a:gd name="connsiteX7" fmla="*/ 16192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669 w 79152"/>
                <a:gd name="connsiteY12" fmla="*/ 0 h 86772"/>
                <a:gd name="connsiteX13" fmla="*/ 37624 w 79152"/>
                <a:gd name="connsiteY13" fmla="*/ 47054 h 86772"/>
                <a:gd name="connsiteX14" fmla="*/ 39814 w 79152"/>
                <a:gd name="connsiteY14" fmla="*/ 52864 h 86772"/>
                <a:gd name="connsiteX15" fmla="*/ 42005 w 79152"/>
                <a:gd name="connsiteY15" fmla="*/ 47054 h 86772"/>
                <a:gd name="connsiteX16" fmla="*/ 63341 w 79152"/>
                <a:gd name="connsiteY16" fmla="*/ 0 h 86772"/>
                <a:gd name="connsiteX17" fmla="*/ 79058 w 79152"/>
                <a:gd name="connsiteY17" fmla="*/ 0 h 86772"/>
                <a:gd name="connsiteX18" fmla="*/ 79058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5" y="85344"/>
                  </a:lnTo>
                  <a:lnTo>
                    <a:pt x="62675" y="41434"/>
                  </a:lnTo>
                  <a:cubicBezTo>
                    <a:pt x="62675" y="39529"/>
                    <a:pt x="62675" y="37338"/>
                    <a:pt x="62960" y="34766"/>
                  </a:cubicBezTo>
                  <a:cubicBezTo>
                    <a:pt x="62008" y="37624"/>
                    <a:pt x="61150" y="39814"/>
                    <a:pt x="60388" y="41434"/>
                  </a:cubicBezTo>
                  <a:lnTo>
                    <a:pt x="39624" y="86773"/>
                  </a:lnTo>
                  <a:lnTo>
                    <a:pt x="18764" y="41434"/>
                  </a:lnTo>
                  <a:cubicBezTo>
                    <a:pt x="18002" y="39814"/>
                    <a:pt x="17145" y="37624"/>
                    <a:pt x="16192" y="34766"/>
                  </a:cubicBezTo>
                  <a:cubicBezTo>
                    <a:pt x="16383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669" y="0"/>
                  </a:lnTo>
                  <a:lnTo>
                    <a:pt x="37624" y="47054"/>
                  </a:lnTo>
                  <a:cubicBezTo>
                    <a:pt x="38290" y="48577"/>
                    <a:pt x="38957" y="50578"/>
                    <a:pt x="39814" y="52864"/>
                  </a:cubicBezTo>
                  <a:cubicBezTo>
                    <a:pt x="40672" y="50482"/>
                    <a:pt x="41338" y="48577"/>
                    <a:pt x="42005" y="47054"/>
                  </a:cubicBezTo>
                  <a:lnTo>
                    <a:pt x="63341" y="0"/>
                  </a:lnTo>
                  <a:lnTo>
                    <a:pt x="79058" y="0"/>
                  </a:lnTo>
                  <a:lnTo>
                    <a:pt x="79058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D96A02FB-B1F9-17C9-34F6-894FAC294509}"/>
                </a:ext>
              </a:extLst>
            </p:cNvPr>
            <p:cNvSpPr/>
            <p:nvPr/>
          </p:nvSpPr>
          <p:spPr>
            <a:xfrm>
              <a:off x="5487847" y="5826802"/>
              <a:ext cx="68008" cy="85343"/>
            </a:xfrm>
            <a:custGeom>
              <a:avLst/>
              <a:gdLst>
                <a:gd name="connsiteX0" fmla="*/ 0 w 68008"/>
                <a:gd name="connsiteY0" fmla="*/ 0 h 85343"/>
                <a:gd name="connsiteX1" fmla="*/ 37433 w 68008"/>
                <a:gd name="connsiteY1" fmla="*/ 0 h 85343"/>
                <a:gd name="connsiteX2" fmla="*/ 58483 w 68008"/>
                <a:gd name="connsiteY2" fmla="*/ 6477 h 85343"/>
                <a:gd name="connsiteX3" fmla="*/ 65056 w 68008"/>
                <a:gd name="connsiteY3" fmla="*/ 22860 h 85343"/>
                <a:gd name="connsiteX4" fmla="*/ 54673 w 68008"/>
                <a:gd name="connsiteY4" fmla="*/ 40291 h 85343"/>
                <a:gd name="connsiteX5" fmla="*/ 64675 w 68008"/>
                <a:gd name="connsiteY5" fmla="*/ 48196 h 85343"/>
                <a:gd name="connsiteX6" fmla="*/ 68008 w 68008"/>
                <a:gd name="connsiteY6" fmla="*/ 59912 h 85343"/>
                <a:gd name="connsiteX7" fmla="*/ 60960 w 68008"/>
                <a:gd name="connsiteY7" fmla="*/ 77819 h 85343"/>
                <a:gd name="connsiteX8" fmla="*/ 39148 w 68008"/>
                <a:gd name="connsiteY8" fmla="*/ 85344 h 85343"/>
                <a:gd name="connsiteX9" fmla="*/ 0 w 68008"/>
                <a:gd name="connsiteY9" fmla="*/ 85344 h 85343"/>
                <a:gd name="connsiteX10" fmla="*/ 0 w 68008"/>
                <a:gd name="connsiteY10" fmla="*/ 0 h 85343"/>
                <a:gd name="connsiteX11" fmla="*/ 35528 w 68008"/>
                <a:gd name="connsiteY11" fmla="*/ 33528 h 85343"/>
                <a:gd name="connsiteX12" fmla="*/ 45244 w 68008"/>
                <a:gd name="connsiteY12" fmla="*/ 31051 h 85343"/>
                <a:gd name="connsiteX13" fmla="*/ 48482 w 68008"/>
                <a:gd name="connsiteY13" fmla="*/ 24384 h 85343"/>
                <a:gd name="connsiteX14" fmla="*/ 37719 w 68008"/>
                <a:gd name="connsiteY14" fmla="*/ 15335 h 85343"/>
                <a:gd name="connsiteX15" fmla="*/ 16478 w 68008"/>
                <a:gd name="connsiteY15" fmla="*/ 15335 h 85343"/>
                <a:gd name="connsiteX16" fmla="*/ 16478 w 68008"/>
                <a:gd name="connsiteY16" fmla="*/ 33528 h 85343"/>
                <a:gd name="connsiteX17" fmla="*/ 35528 w 68008"/>
                <a:gd name="connsiteY17" fmla="*/ 33528 h 85343"/>
                <a:gd name="connsiteX18" fmla="*/ 40005 w 68008"/>
                <a:gd name="connsiteY18" fmla="*/ 70009 h 85343"/>
                <a:gd name="connsiteX19" fmla="*/ 48673 w 68008"/>
                <a:gd name="connsiteY19" fmla="*/ 67056 h 85343"/>
                <a:gd name="connsiteX20" fmla="*/ 51340 w 68008"/>
                <a:gd name="connsiteY20" fmla="*/ 60007 h 85343"/>
                <a:gd name="connsiteX21" fmla="*/ 36576 w 68008"/>
                <a:gd name="connsiteY21" fmla="*/ 48863 h 85343"/>
                <a:gd name="connsiteX22" fmla="*/ 16478 w 68008"/>
                <a:gd name="connsiteY22" fmla="*/ 48863 h 85343"/>
                <a:gd name="connsiteX23" fmla="*/ 16478 w 68008"/>
                <a:gd name="connsiteY23" fmla="*/ 69913 h 85343"/>
                <a:gd name="connsiteX24" fmla="*/ 40005 w 68008"/>
                <a:gd name="connsiteY24" fmla="*/ 6991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3">
                  <a:moveTo>
                    <a:pt x="0" y="0"/>
                  </a:moveTo>
                  <a:lnTo>
                    <a:pt x="37433" y="0"/>
                  </a:lnTo>
                  <a:cubicBezTo>
                    <a:pt x="47149" y="0"/>
                    <a:pt x="54102" y="2191"/>
                    <a:pt x="58483" y="6477"/>
                  </a:cubicBezTo>
                  <a:cubicBezTo>
                    <a:pt x="62865" y="10858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3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5" y="51816"/>
                    <a:pt x="68008" y="55721"/>
                    <a:pt x="68008" y="59912"/>
                  </a:cubicBezTo>
                  <a:cubicBezTo>
                    <a:pt x="68008" y="66865"/>
                    <a:pt x="65627" y="72771"/>
                    <a:pt x="60960" y="77819"/>
                  </a:cubicBezTo>
                  <a:cubicBezTo>
                    <a:pt x="56197" y="82772"/>
                    <a:pt x="48958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4" y="33528"/>
                    <a:pt x="43053" y="32766"/>
                    <a:pt x="45244" y="31051"/>
                  </a:cubicBezTo>
                  <a:cubicBezTo>
                    <a:pt x="47434" y="29432"/>
                    <a:pt x="48482" y="27241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2" y="65056"/>
                    <a:pt x="51340" y="62674"/>
                    <a:pt x="51340" y="60007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B539FD83-90EC-A734-6CD7-EDC03058D413}"/>
                </a:ext>
              </a:extLst>
            </p:cNvPr>
            <p:cNvSpPr/>
            <p:nvPr/>
          </p:nvSpPr>
          <p:spPr>
            <a:xfrm>
              <a:off x="5569191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717 w 75342"/>
                <a:gd name="connsiteY35" fmla="*/ 67913 h 88391"/>
                <a:gd name="connsiteX36" fmla="*/ 37814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8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342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8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6" y="20193"/>
                    <a:pt x="23146" y="22574"/>
                    <a:pt x="21622" y="25432"/>
                  </a:cubicBezTo>
                  <a:cubicBezTo>
                    <a:pt x="20098" y="28289"/>
                    <a:pt x="19050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717" y="67913"/>
                  </a:cubicBezTo>
                  <a:cubicBezTo>
                    <a:pt x="28956" y="70961"/>
                    <a:pt x="32956" y="72390"/>
                    <a:pt x="37814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1DFD17E9-68F0-8EBD-061A-87A2EB6EFE39}"/>
                </a:ext>
              </a:extLst>
            </p:cNvPr>
            <p:cNvSpPr/>
            <p:nvPr/>
          </p:nvSpPr>
          <p:spPr>
            <a:xfrm>
              <a:off x="5752452" y="5826802"/>
              <a:ext cx="68675" cy="85343"/>
            </a:xfrm>
            <a:custGeom>
              <a:avLst/>
              <a:gdLst>
                <a:gd name="connsiteX0" fmla="*/ 52197 w 68675"/>
                <a:gd name="connsiteY0" fmla="*/ 85344 h 85343"/>
                <a:gd name="connsiteX1" fmla="*/ 52197 w 68675"/>
                <a:gd name="connsiteY1" fmla="*/ 49244 h 85343"/>
                <a:gd name="connsiteX2" fmla="*/ 16478 w 68675"/>
                <a:gd name="connsiteY2" fmla="*/ 49244 h 85343"/>
                <a:gd name="connsiteX3" fmla="*/ 16478 w 68675"/>
                <a:gd name="connsiteY3" fmla="*/ 85344 h 85343"/>
                <a:gd name="connsiteX4" fmla="*/ 0 w 68675"/>
                <a:gd name="connsiteY4" fmla="*/ 85344 h 85343"/>
                <a:gd name="connsiteX5" fmla="*/ 0 w 68675"/>
                <a:gd name="connsiteY5" fmla="*/ 0 h 85343"/>
                <a:gd name="connsiteX6" fmla="*/ 16478 w 68675"/>
                <a:gd name="connsiteY6" fmla="*/ 0 h 85343"/>
                <a:gd name="connsiteX7" fmla="*/ 16478 w 68675"/>
                <a:gd name="connsiteY7" fmla="*/ 33718 h 85343"/>
                <a:gd name="connsiteX8" fmla="*/ 52197 w 68675"/>
                <a:gd name="connsiteY8" fmla="*/ 33718 h 85343"/>
                <a:gd name="connsiteX9" fmla="*/ 52197 w 68675"/>
                <a:gd name="connsiteY9" fmla="*/ 0 h 85343"/>
                <a:gd name="connsiteX10" fmla="*/ 68675 w 68675"/>
                <a:gd name="connsiteY10" fmla="*/ 0 h 85343"/>
                <a:gd name="connsiteX11" fmla="*/ 68675 w 68675"/>
                <a:gd name="connsiteY11" fmla="*/ 85344 h 85343"/>
                <a:gd name="connsiteX12" fmla="*/ 52197 w 68675"/>
                <a:gd name="connsiteY12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75" h="85343">
                  <a:moveTo>
                    <a:pt x="52197" y="85344"/>
                  </a:moveTo>
                  <a:lnTo>
                    <a:pt x="52197" y="49244"/>
                  </a:lnTo>
                  <a:lnTo>
                    <a:pt x="16478" y="49244"/>
                  </a:ln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478" y="0"/>
                  </a:lnTo>
                  <a:lnTo>
                    <a:pt x="16478" y="33718"/>
                  </a:lnTo>
                  <a:lnTo>
                    <a:pt x="52197" y="33718"/>
                  </a:lnTo>
                  <a:lnTo>
                    <a:pt x="52197" y="0"/>
                  </a:lnTo>
                  <a:lnTo>
                    <a:pt x="68675" y="0"/>
                  </a:lnTo>
                  <a:lnTo>
                    <a:pt x="68675" y="85344"/>
                  </a:lnTo>
                  <a:lnTo>
                    <a:pt x="52197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6458B26-88C4-E47A-CAB8-90986600505A}"/>
                </a:ext>
              </a:extLst>
            </p:cNvPr>
            <p:cNvSpPr/>
            <p:nvPr/>
          </p:nvSpPr>
          <p:spPr>
            <a:xfrm>
              <a:off x="5834747" y="5826802"/>
              <a:ext cx="81438" cy="85343"/>
            </a:xfrm>
            <a:custGeom>
              <a:avLst/>
              <a:gdLst>
                <a:gd name="connsiteX0" fmla="*/ 63818 w 81438"/>
                <a:gd name="connsiteY0" fmla="*/ 85344 h 85343"/>
                <a:gd name="connsiteX1" fmla="*/ 57245 w 81438"/>
                <a:gd name="connsiteY1" fmla="*/ 67627 h 85343"/>
                <a:gd name="connsiteX2" fmla="*/ 24289 w 81438"/>
                <a:gd name="connsiteY2" fmla="*/ 67627 h 85343"/>
                <a:gd name="connsiteX3" fmla="*/ 17717 w 81438"/>
                <a:gd name="connsiteY3" fmla="*/ 85344 h 85343"/>
                <a:gd name="connsiteX4" fmla="*/ 0 w 81438"/>
                <a:gd name="connsiteY4" fmla="*/ 85344 h 85343"/>
                <a:gd name="connsiteX5" fmla="*/ 32671 w 81438"/>
                <a:gd name="connsiteY5" fmla="*/ 0 h 85343"/>
                <a:gd name="connsiteX6" fmla="*/ 48768 w 81438"/>
                <a:gd name="connsiteY6" fmla="*/ 0 h 85343"/>
                <a:gd name="connsiteX7" fmla="*/ 81439 w 81438"/>
                <a:gd name="connsiteY7" fmla="*/ 85344 h 85343"/>
                <a:gd name="connsiteX8" fmla="*/ 63722 w 81438"/>
                <a:gd name="connsiteY8" fmla="*/ 85344 h 85343"/>
                <a:gd name="connsiteX9" fmla="*/ 51911 w 81438"/>
                <a:gd name="connsiteY9" fmla="*/ 52673 h 85343"/>
                <a:gd name="connsiteX10" fmla="*/ 43529 w 81438"/>
                <a:gd name="connsiteY10" fmla="*/ 30480 h 85343"/>
                <a:gd name="connsiteX11" fmla="*/ 40862 w 81438"/>
                <a:gd name="connsiteY11" fmla="*/ 22765 h 85343"/>
                <a:gd name="connsiteX12" fmla="*/ 38195 w 81438"/>
                <a:gd name="connsiteY12" fmla="*/ 30480 h 85343"/>
                <a:gd name="connsiteX13" fmla="*/ 29813 w 81438"/>
                <a:gd name="connsiteY13" fmla="*/ 52673 h 85343"/>
                <a:gd name="connsiteX14" fmla="*/ 52007 w 81438"/>
                <a:gd name="connsiteY14" fmla="*/ 5267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38" h="85343">
                  <a:moveTo>
                    <a:pt x="63818" y="85344"/>
                  </a:moveTo>
                  <a:lnTo>
                    <a:pt x="57245" y="67627"/>
                  </a:lnTo>
                  <a:lnTo>
                    <a:pt x="24289" y="67627"/>
                  </a:lnTo>
                  <a:lnTo>
                    <a:pt x="17717" y="85344"/>
                  </a:lnTo>
                  <a:lnTo>
                    <a:pt x="0" y="85344"/>
                  </a:lnTo>
                  <a:lnTo>
                    <a:pt x="32671" y="0"/>
                  </a:lnTo>
                  <a:lnTo>
                    <a:pt x="48768" y="0"/>
                  </a:lnTo>
                  <a:lnTo>
                    <a:pt x="81439" y="85344"/>
                  </a:lnTo>
                  <a:lnTo>
                    <a:pt x="63722" y="85344"/>
                  </a:lnTo>
                  <a:close/>
                  <a:moveTo>
                    <a:pt x="51911" y="52673"/>
                  </a:moveTo>
                  <a:lnTo>
                    <a:pt x="43529" y="30480"/>
                  </a:lnTo>
                  <a:cubicBezTo>
                    <a:pt x="42196" y="27241"/>
                    <a:pt x="41338" y="24670"/>
                    <a:pt x="40862" y="22765"/>
                  </a:cubicBezTo>
                  <a:cubicBezTo>
                    <a:pt x="40386" y="24670"/>
                    <a:pt x="39529" y="27146"/>
                    <a:pt x="38195" y="30480"/>
                  </a:cubicBezTo>
                  <a:lnTo>
                    <a:pt x="29813" y="52673"/>
                  </a:lnTo>
                  <a:lnTo>
                    <a:pt x="52007" y="5267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6424EBA3-44FD-0CF9-5EA9-E316B6D00984}"/>
                </a:ext>
              </a:extLst>
            </p:cNvPr>
            <p:cNvSpPr/>
            <p:nvPr/>
          </p:nvSpPr>
          <p:spPr>
            <a:xfrm>
              <a:off x="5923711" y="5826802"/>
              <a:ext cx="76295" cy="85343"/>
            </a:xfrm>
            <a:custGeom>
              <a:avLst/>
              <a:gdLst>
                <a:gd name="connsiteX0" fmla="*/ 30290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290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FFE8A4F1-F34A-1EE6-8883-0E3400B67A19}"/>
                </a:ext>
              </a:extLst>
            </p:cNvPr>
            <p:cNvSpPr/>
            <p:nvPr/>
          </p:nvSpPr>
          <p:spPr>
            <a:xfrm>
              <a:off x="6010293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813 w 75342"/>
                <a:gd name="connsiteY35" fmla="*/ 67913 h 88391"/>
                <a:gd name="connsiteX36" fmla="*/ 37909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334" y="19526"/>
                  </a:cubicBezTo>
                  <a:cubicBezTo>
                    <a:pt x="7334" y="15716"/>
                    <a:pt x="9715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247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9" y="84106"/>
                    <a:pt x="52197" y="85820"/>
                  </a:cubicBezTo>
                  <a:moveTo>
                    <a:pt x="37719" y="72485"/>
                  </a:moveTo>
                  <a:cubicBezTo>
                    <a:pt x="41243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241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813" y="67913"/>
                  </a:cubicBezTo>
                  <a:cubicBezTo>
                    <a:pt x="29051" y="70961"/>
                    <a:pt x="33052" y="72390"/>
                    <a:pt x="3790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A6F90C23-96FA-B586-0D28-F5C029A4CDFC}"/>
                </a:ext>
              </a:extLst>
            </p:cNvPr>
            <p:cNvSpPr/>
            <p:nvPr/>
          </p:nvSpPr>
          <p:spPr>
            <a:xfrm>
              <a:off x="6187458" y="5826802"/>
              <a:ext cx="76295" cy="85343"/>
            </a:xfrm>
            <a:custGeom>
              <a:avLst/>
              <a:gdLst>
                <a:gd name="connsiteX0" fmla="*/ 30194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7896E7E-11B7-6670-7121-8D35AADD5983}"/>
                </a:ext>
              </a:extLst>
            </p:cNvPr>
            <p:cNvSpPr/>
            <p:nvPr/>
          </p:nvSpPr>
          <p:spPr>
            <a:xfrm>
              <a:off x="6271564" y="5826802"/>
              <a:ext cx="95535" cy="85439"/>
            </a:xfrm>
            <a:custGeom>
              <a:avLst/>
              <a:gdLst>
                <a:gd name="connsiteX0" fmla="*/ 18288 w 95535"/>
                <a:gd name="connsiteY0" fmla="*/ 85344 h 85439"/>
                <a:gd name="connsiteX1" fmla="*/ 0 w 95535"/>
                <a:gd name="connsiteY1" fmla="*/ 0 h 85439"/>
                <a:gd name="connsiteX2" fmla="*/ 16954 w 95535"/>
                <a:gd name="connsiteY2" fmla="*/ 0 h 85439"/>
                <a:gd name="connsiteX3" fmla="*/ 26479 w 95535"/>
                <a:gd name="connsiteY3" fmla="*/ 48006 h 85439"/>
                <a:gd name="connsiteX4" fmla="*/ 27622 w 95535"/>
                <a:gd name="connsiteY4" fmla="*/ 54388 h 85439"/>
                <a:gd name="connsiteX5" fmla="*/ 28861 w 95535"/>
                <a:gd name="connsiteY5" fmla="*/ 47911 h 85439"/>
                <a:gd name="connsiteX6" fmla="*/ 40577 w 95535"/>
                <a:gd name="connsiteY6" fmla="*/ 0 h 85439"/>
                <a:gd name="connsiteX7" fmla="*/ 54864 w 95535"/>
                <a:gd name="connsiteY7" fmla="*/ 0 h 85439"/>
                <a:gd name="connsiteX8" fmla="*/ 66770 w 95535"/>
                <a:gd name="connsiteY8" fmla="*/ 47911 h 85439"/>
                <a:gd name="connsiteX9" fmla="*/ 68008 w 95535"/>
                <a:gd name="connsiteY9" fmla="*/ 54388 h 85439"/>
                <a:gd name="connsiteX10" fmla="*/ 69152 w 95535"/>
                <a:gd name="connsiteY10" fmla="*/ 48006 h 85439"/>
                <a:gd name="connsiteX11" fmla="*/ 78677 w 95535"/>
                <a:gd name="connsiteY11" fmla="*/ 0 h 85439"/>
                <a:gd name="connsiteX12" fmla="*/ 95536 w 95535"/>
                <a:gd name="connsiteY12" fmla="*/ 0 h 85439"/>
                <a:gd name="connsiteX13" fmla="*/ 77153 w 95535"/>
                <a:gd name="connsiteY13" fmla="*/ 85344 h 85439"/>
                <a:gd name="connsiteX14" fmla="*/ 61722 w 95535"/>
                <a:gd name="connsiteY14" fmla="*/ 85344 h 85439"/>
                <a:gd name="connsiteX15" fmla="*/ 48768 w 95535"/>
                <a:gd name="connsiteY15" fmla="*/ 35147 h 85439"/>
                <a:gd name="connsiteX16" fmla="*/ 47530 w 95535"/>
                <a:gd name="connsiteY16" fmla="*/ 28670 h 85439"/>
                <a:gd name="connsiteX17" fmla="*/ 46291 w 95535"/>
                <a:gd name="connsiteY17" fmla="*/ 35052 h 85439"/>
                <a:gd name="connsiteX18" fmla="*/ 33719 w 95535"/>
                <a:gd name="connsiteY18" fmla="*/ 85439 h 85439"/>
                <a:gd name="connsiteX19" fmla="*/ 18383 w 95535"/>
                <a:gd name="connsiteY19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535" h="85439">
                  <a:moveTo>
                    <a:pt x="18288" y="85344"/>
                  </a:moveTo>
                  <a:lnTo>
                    <a:pt x="0" y="0"/>
                  </a:lnTo>
                  <a:lnTo>
                    <a:pt x="16954" y="0"/>
                  </a:lnTo>
                  <a:lnTo>
                    <a:pt x="26479" y="48006"/>
                  </a:lnTo>
                  <a:cubicBezTo>
                    <a:pt x="26861" y="49721"/>
                    <a:pt x="27241" y="51816"/>
                    <a:pt x="27622" y="54388"/>
                  </a:cubicBezTo>
                  <a:cubicBezTo>
                    <a:pt x="27908" y="51911"/>
                    <a:pt x="28384" y="49816"/>
                    <a:pt x="28861" y="47911"/>
                  </a:cubicBezTo>
                  <a:lnTo>
                    <a:pt x="40577" y="0"/>
                  </a:lnTo>
                  <a:lnTo>
                    <a:pt x="54864" y="0"/>
                  </a:lnTo>
                  <a:lnTo>
                    <a:pt x="66770" y="47911"/>
                  </a:lnTo>
                  <a:cubicBezTo>
                    <a:pt x="67246" y="49816"/>
                    <a:pt x="67628" y="51911"/>
                    <a:pt x="68008" y="54388"/>
                  </a:cubicBezTo>
                  <a:cubicBezTo>
                    <a:pt x="68389" y="51911"/>
                    <a:pt x="68675" y="49721"/>
                    <a:pt x="69152" y="48006"/>
                  </a:cubicBezTo>
                  <a:lnTo>
                    <a:pt x="78677" y="0"/>
                  </a:lnTo>
                  <a:lnTo>
                    <a:pt x="95536" y="0"/>
                  </a:lnTo>
                  <a:lnTo>
                    <a:pt x="77153" y="85344"/>
                  </a:lnTo>
                  <a:lnTo>
                    <a:pt x="61722" y="85344"/>
                  </a:lnTo>
                  <a:lnTo>
                    <a:pt x="48768" y="35147"/>
                  </a:lnTo>
                  <a:cubicBezTo>
                    <a:pt x="48196" y="33052"/>
                    <a:pt x="47815" y="30861"/>
                    <a:pt x="47530" y="28670"/>
                  </a:cubicBezTo>
                  <a:cubicBezTo>
                    <a:pt x="47244" y="30956"/>
                    <a:pt x="46863" y="33052"/>
                    <a:pt x="46291" y="35052"/>
                  </a:cubicBezTo>
                  <a:lnTo>
                    <a:pt x="33719" y="85439"/>
                  </a:lnTo>
                  <a:lnTo>
                    <a:pt x="18383" y="85439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C45F0817-8BC0-87F7-0412-C0A6F62C437A}"/>
                </a:ext>
              </a:extLst>
            </p:cNvPr>
            <p:cNvSpPr/>
            <p:nvPr/>
          </p:nvSpPr>
          <p:spPr>
            <a:xfrm>
              <a:off x="6377768" y="5825278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0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9503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ep 69">
            <a:extLst>
              <a:ext uri="{FF2B5EF4-FFF2-40B4-BE49-F238E27FC236}">
                <a16:creationId xmlns:a16="http://schemas.microsoft.com/office/drawing/2014/main" id="{379CBB7C-63DB-C91E-C940-399454603216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ADF33B4F-199E-1E22-0851-6603FC4A223E}"/>
                </a:ext>
              </a:extLst>
            </p:cNvPr>
            <p:cNvGrpSpPr/>
            <p:nvPr/>
          </p:nvGrpSpPr>
          <p:grpSpPr>
            <a:xfrm>
              <a:off x="10413639" y="5819342"/>
              <a:ext cx="1508949" cy="832334"/>
              <a:chOff x="4690205" y="2342292"/>
              <a:chExt cx="2204942" cy="1252061"/>
            </a:xfrm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495DBCB3-2C71-BFC7-6DB7-54EA26199AF5}"/>
                  </a:ext>
                </a:extLst>
              </p:cNvPr>
              <p:cNvSpPr/>
              <p:nvPr/>
            </p:nvSpPr>
            <p:spPr>
              <a:xfrm>
                <a:off x="6124860" y="2342292"/>
                <a:ext cx="407098" cy="699896"/>
              </a:xfrm>
              <a:custGeom>
                <a:avLst/>
                <a:gdLst>
                  <a:gd name="connsiteX0" fmla="*/ 95 w 407098"/>
                  <a:gd name="connsiteY0" fmla="*/ 0 h 699896"/>
                  <a:gd name="connsiteX1" fmla="*/ 36290 w 407098"/>
                  <a:gd name="connsiteY1" fmla="*/ 72390 h 699896"/>
                  <a:gd name="connsiteX2" fmla="*/ 50482 w 407098"/>
                  <a:gd name="connsiteY2" fmla="*/ 100870 h 699896"/>
                  <a:gd name="connsiteX3" fmla="*/ 36195 w 407098"/>
                  <a:gd name="connsiteY3" fmla="*/ 72390 h 699896"/>
                  <a:gd name="connsiteX4" fmla="*/ 2667 w 407098"/>
                  <a:gd name="connsiteY4" fmla="*/ 5334 h 699896"/>
                  <a:gd name="connsiteX5" fmla="*/ 0 w 407098"/>
                  <a:gd name="connsiteY5" fmla="*/ 0 h 699896"/>
                  <a:gd name="connsiteX6" fmla="*/ 80486 w 407098"/>
                  <a:gd name="connsiteY6" fmla="*/ 344234 h 699896"/>
                  <a:gd name="connsiteX7" fmla="*/ 80486 w 407098"/>
                  <a:gd name="connsiteY7" fmla="*/ 344234 h 699896"/>
                  <a:gd name="connsiteX8" fmla="*/ 267176 w 407098"/>
                  <a:gd name="connsiteY8" fmla="*/ 479203 h 699896"/>
                  <a:gd name="connsiteX9" fmla="*/ 352330 w 407098"/>
                  <a:gd name="connsiteY9" fmla="*/ 636080 h 699896"/>
                  <a:gd name="connsiteX10" fmla="*/ 365665 w 407098"/>
                  <a:gd name="connsiteY10" fmla="*/ 698944 h 699896"/>
                  <a:gd name="connsiteX11" fmla="*/ 366236 w 407098"/>
                  <a:gd name="connsiteY11" fmla="*/ 698944 h 699896"/>
                  <a:gd name="connsiteX12" fmla="*/ 403193 w 407098"/>
                  <a:gd name="connsiteY12" fmla="*/ 699897 h 699896"/>
                  <a:gd name="connsiteX13" fmla="*/ 403670 w 407098"/>
                  <a:gd name="connsiteY13" fmla="*/ 699897 h 699896"/>
                  <a:gd name="connsiteX14" fmla="*/ 403955 w 407098"/>
                  <a:gd name="connsiteY14" fmla="*/ 695992 h 699896"/>
                  <a:gd name="connsiteX15" fmla="*/ 404622 w 407098"/>
                  <a:gd name="connsiteY15" fmla="*/ 686562 h 699896"/>
                  <a:gd name="connsiteX16" fmla="*/ 95 w 407098"/>
                  <a:gd name="connsiteY16" fmla="*/ 0 h 699896"/>
                  <a:gd name="connsiteX17" fmla="*/ 159448 w 407098"/>
                  <a:gd name="connsiteY17" fmla="*/ 239839 h 699896"/>
                  <a:gd name="connsiteX18" fmla="*/ 159068 w 407098"/>
                  <a:gd name="connsiteY18" fmla="*/ 239554 h 699896"/>
                  <a:gd name="connsiteX19" fmla="*/ 159448 w 407098"/>
                  <a:gd name="connsiteY19" fmla="*/ 239839 h 699896"/>
                  <a:gd name="connsiteX20" fmla="*/ 140970 w 407098"/>
                  <a:gd name="connsiteY20" fmla="*/ 228790 h 699896"/>
                  <a:gd name="connsiteX21" fmla="*/ 140970 w 407098"/>
                  <a:gd name="connsiteY21" fmla="*/ 228790 h 699896"/>
                  <a:gd name="connsiteX22" fmla="*/ 114967 w 407098"/>
                  <a:gd name="connsiteY22" fmla="*/ 255842 h 699896"/>
                  <a:gd name="connsiteX23" fmla="*/ 140970 w 407098"/>
                  <a:gd name="connsiteY23" fmla="*/ 228790 h 699896"/>
                  <a:gd name="connsiteX24" fmla="*/ 144589 w 407098"/>
                  <a:gd name="connsiteY24" fmla="*/ 230791 h 699896"/>
                  <a:gd name="connsiteX25" fmla="*/ 149923 w 407098"/>
                  <a:gd name="connsiteY25" fmla="*/ 233934 h 699896"/>
                  <a:gd name="connsiteX26" fmla="*/ 151924 w 407098"/>
                  <a:gd name="connsiteY26" fmla="*/ 235172 h 699896"/>
                  <a:gd name="connsiteX27" fmla="*/ 149923 w 407098"/>
                  <a:gd name="connsiteY27" fmla="*/ 233934 h 699896"/>
                  <a:gd name="connsiteX28" fmla="*/ 144589 w 407098"/>
                  <a:gd name="connsiteY28" fmla="*/ 230791 h 69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7098" h="699896">
                    <a:moveTo>
                      <a:pt x="95" y="0"/>
                    </a:moveTo>
                    <a:lnTo>
                      <a:pt x="36290" y="72390"/>
                    </a:lnTo>
                    <a:lnTo>
                      <a:pt x="50482" y="100870"/>
                    </a:lnTo>
                    <a:lnTo>
                      <a:pt x="36195" y="72390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486" y="344234"/>
                    </a:lnTo>
                    <a:lnTo>
                      <a:pt x="80486" y="344234"/>
                    </a:lnTo>
                    <a:cubicBezTo>
                      <a:pt x="153448" y="379667"/>
                      <a:pt x="219932" y="413194"/>
                      <a:pt x="267176" y="479203"/>
                    </a:cubicBezTo>
                    <a:cubicBezTo>
                      <a:pt x="307562" y="535686"/>
                      <a:pt x="333185" y="569690"/>
                      <a:pt x="352330" y="636080"/>
                    </a:cubicBezTo>
                    <a:cubicBezTo>
                      <a:pt x="358235" y="656654"/>
                      <a:pt x="363760" y="677513"/>
                      <a:pt x="365665" y="698944"/>
                    </a:cubicBezTo>
                    <a:lnTo>
                      <a:pt x="366236" y="698944"/>
                    </a:lnTo>
                    <a:lnTo>
                      <a:pt x="403193" y="699897"/>
                    </a:lnTo>
                    <a:lnTo>
                      <a:pt x="403670" y="699897"/>
                    </a:lnTo>
                    <a:lnTo>
                      <a:pt x="403955" y="695992"/>
                    </a:lnTo>
                    <a:lnTo>
                      <a:pt x="404622" y="686562"/>
                    </a:lnTo>
                    <a:cubicBezTo>
                      <a:pt x="440817" y="252127"/>
                      <a:pt x="69342" y="52197"/>
                      <a:pt x="95" y="0"/>
                    </a:cubicBezTo>
                    <a:moveTo>
                      <a:pt x="159448" y="239839"/>
                    </a:moveTo>
                    <a:cubicBezTo>
                      <a:pt x="159448" y="239839"/>
                      <a:pt x="159163" y="239649"/>
                      <a:pt x="159068" y="239554"/>
                    </a:cubicBezTo>
                    <a:lnTo>
                      <a:pt x="159448" y="239839"/>
                    </a:lnTo>
                    <a:moveTo>
                      <a:pt x="140970" y="228790"/>
                    </a:moveTo>
                    <a:lnTo>
                      <a:pt x="140970" y="228790"/>
                    </a:lnTo>
                    <a:lnTo>
                      <a:pt x="114967" y="255842"/>
                    </a:lnTo>
                    <a:lnTo>
                      <a:pt x="140970" y="228790"/>
                    </a:lnTo>
                    <a:close/>
                    <a:moveTo>
                      <a:pt x="144589" y="230791"/>
                    </a:moveTo>
                    <a:cubicBezTo>
                      <a:pt x="146018" y="231553"/>
                      <a:pt x="147733" y="232600"/>
                      <a:pt x="149923" y="233934"/>
                    </a:cubicBezTo>
                    <a:cubicBezTo>
                      <a:pt x="150209" y="234125"/>
                      <a:pt x="150876" y="234601"/>
                      <a:pt x="151924" y="235172"/>
                    </a:cubicBezTo>
                    <a:lnTo>
                      <a:pt x="149923" y="233934"/>
                    </a:lnTo>
                    <a:cubicBezTo>
                      <a:pt x="147733" y="232600"/>
                      <a:pt x="146018" y="231648"/>
                      <a:pt x="144589" y="23079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F8F4E44-2F77-91C3-D44B-B61068587C24}"/>
                  </a:ext>
                </a:extLst>
              </p:cNvPr>
              <p:cNvSpPr/>
              <p:nvPr/>
            </p:nvSpPr>
            <p:spPr>
              <a:xfrm>
                <a:off x="6521100" y="2345054"/>
                <a:ext cx="374046" cy="437007"/>
              </a:xfrm>
              <a:custGeom>
                <a:avLst/>
                <a:gdLst>
                  <a:gd name="connsiteX0" fmla="*/ 373952 w 374046"/>
                  <a:gd name="connsiteY0" fmla="*/ 0 h 437007"/>
                  <a:gd name="connsiteX1" fmla="*/ 352806 w 374046"/>
                  <a:gd name="connsiteY1" fmla="*/ 12954 h 437007"/>
                  <a:gd name="connsiteX2" fmla="*/ 352806 w 374046"/>
                  <a:gd name="connsiteY2" fmla="*/ 12954 h 437007"/>
                  <a:gd name="connsiteX3" fmla="*/ 0 w 374046"/>
                  <a:gd name="connsiteY3" fmla="*/ 312706 h 437007"/>
                  <a:gd name="connsiteX4" fmla="*/ 48578 w 374046"/>
                  <a:gd name="connsiteY4" fmla="*/ 437007 h 437007"/>
                  <a:gd name="connsiteX5" fmla="*/ 325183 w 374046"/>
                  <a:gd name="connsiteY5" fmla="*/ 290989 h 437007"/>
                  <a:gd name="connsiteX6" fmla="*/ 325183 w 374046"/>
                  <a:gd name="connsiteY6" fmla="*/ 290989 h 437007"/>
                  <a:gd name="connsiteX7" fmla="*/ 374047 w 374046"/>
                  <a:gd name="connsiteY7" fmla="*/ 0 h 43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4046" h="437007">
                    <a:moveTo>
                      <a:pt x="373952" y="0"/>
                    </a:moveTo>
                    <a:lnTo>
                      <a:pt x="352806" y="12954"/>
                    </a:lnTo>
                    <a:lnTo>
                      <a:pt x="352806" y="12954"/>
                    </a:lnTo>
                    <a:cubicBezTo>
                      <a:pt x="226981" y="82010"/>
                      <a:pt x="52769" y="228409"/>
                      <a:pt x="0" y="312706"/>
                    </a:cubicBezTo>
                    <a:cubicBezTo>
                      <a:pt x="19240" y="351282"/>
                      <a:pt x="35909" y="392716"/>
                      <a:pt x="48578" y="437007"/>
                    </a:cubicBezTo>
                    <a:cubicBezTo>
                      <a:pt x="71342" y="420815"/>
                      <a:pt x="220504" y="337090"/>
                      <a:pt x="325183" y="290989"/>
                    </a:cubicBezTo>
                    <a:lnTo>
                      <a:pt x="325183" y="290989"/>
                    </a:lnTo>
                    <a:lnTo>
                      <a:pt x="374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29AD0FBC-0282-853D-E40D-DBDBBFAD505D}"/>
                  </a:ext>
                </a:extLst>
              </p:cNvPr>
              <p:cNvSpPr/>
              <p:nvPr/>
            </p:nvSpPr>
            <p:spPr>
              <a:xfrm>
                <a:off x="4690205" y="2745961"/>
                <a:ext cx="180689" cy="298799"/>
              </a:xfrm>
              <a:custGeom>
                <a:avLst/>
                <a:gdLst>
                  <a:gd name="connsiteX0" fmla="*/ 86296 w 180689"/>
                  <a:gd name="connsiteY0" fmla="*/ 298799 h 298799"/>
                  <a:gd name="connsiteX1" fmla="*/ 23241 w 180689"/>
                  <a:gd name="connsiteY1" fmla="*/ 269939 h 298799"/>
                  <a:gd name="connsiteX2" fmla="*/ 0 w 180689"/>
                  <a:gd name="connsiteY2" fmla="*/ 189738 h 298799"/>
                  <a:gd name="connsiteX3" fmla="*/ 24003 w 180689"/>
                  <a:gd name="connsiteY3" fmla="*/ 110395 h 298799"/>
                  <a:gd name="connsiteX4" fmla="*/ 86296 w 180689"/>
                  <a:gd name="connsiteY4" fmla="*/ 81058 h 298799"/>
                  <a:gd name="connsiteX5" fmla="*/ 133064 w 180689"/>
                  <a:gd name="connsiteY5" fmla="*/ 100584 h 298799"/>
                  <a:gd name="connsiteX6" fmla="*/ 133064 w 180689"/>
                  <a:gd name="connsiteY6" fmla="*/ 21622 h 298799"/>
                  <a:gd name="connsiteX7" fmla="*/ 180689 w 180689"/>
                  <a:gd name="connsiteY7" fmla="*/ 0 h 298799"/>
                  <a:gd name="connsiteX8" fmla="*/ 180689 w 180689"/>
                  <a:gd name="connsiteY8" fmla="*/ 293942 h 298799"/>
                  <a:gd name="connsiteX9" fmla="*/ 133064 w 180689"/>
                  <a:gd name="connsiteY9" fmla="*/ 293942 h 298799"/>
                  <a:gd name="connsiteX10" fmla="*/ 133064 w 180689"/>
                  <a:gd name="connsiteY10" fmla="*/ 278892 h 298799"/>
                  <a:gd name="connsiteX11" fmla="*/ 86296 w 180689"/>
                  <a:gd name="connsiteY11" fmla="*/ 298799 h 298799"/>
                  <a:gd name="connsiteX12" fmla="*/ 93631 w 180689"/>
                  <a:gd name="connsiteY12" fmla="*/ 253175 h 298799"/>
                  <a:gd name="connsiteX13" fmla="*/ 133064 w 180689"/>
                  <a:gd name="connsiteY13" fmla="*/ 233267 h 298799"/>
                  <a:gd name="connsiteX14" fmla="*/ 133064 w 180689"/>
                  <a:gd name="connsiteY14" fmla="*/ 146114 h 298799"/>
                  <a:gd name="connsiteX15" fmla="*/ 93631 w 180689"/>
                  <a:gd name="connsiteY15" fmla="*/ 126206 h 298799"/>
                  <a:gd name="connsiteX16" fmla="*/ 59626 w 180689"/>
                  <a:gd name="connsiteY16" fmla="*/ 142685 h 298799"/>
                  <a:gd name="connsiteX17" fmla="*/ 47625 w 180689"/>
                  <a:gd name="connsiteY17" fmla="*/ 189738 h 298799"/>
                  <a:gd name="connsiteX18" fmla="*/ 59817 w 180689"/>
                  <a:gd name="connsiteY18" fmla="*/ 235934 h 298799"/>
                  <a:gd name="connsiteX19" fmla="*/ 93631 w 180689"/>
                  <a:gd name="connsiteY19" fmla="*/ 253270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689" h="298799">
                    <a:moveTo>
                      <a:pt x="86296" y="298799"/>
                    </a:moveTo>
                    <a:cubicBezTo>
                      <a:pt x="59722" y="298799"/>
                      <a:pt x="38671" y="289179"/>
                      <a:pt x="23241" y="269939"/>
                    </a:cubicBezTo>
                    <a:cubicBezTo>
                      <a:pt x="7810" y="250698"/>
                      <a:pt x="0" y="223933"/>
                      <a:pt x="0" y="189738"/>
                    </a:cubicBezTo>
                    <a:cubicBezTo>
                      <a:pt x="0" y="155543"/>
                      <a:pt x="8001" y="129921"/>
                      <a:pt x="24003" y="110395"/>
                    </a:cubicBezTo>
                    <a:cubicBezTo>
                      <a:pt x="40005" y="90869"/>
                      <a:pt x="60769" y="81058"/>
                      <a:pt x="86296" y="81058"/>
                    </a:cubicBezTo>
                    <a:cubicBezTo>
                      <a:pt x="106394" y="81058"/>
                      <a:pt x="122015" y="87535"/>
                      <a:pt x="133064" y="100584"/>
                    </a:cubicBezTo>
                    <a:lnTo>
                      <a:pt x="133064" y="21622"/>
                    </a:lnTo>
                    <a:lnTo>
                      <a:pt x="180689" y="0"/>
                    </a:lnTo>
                    <a:lnTo>
                      <a:pt x="180689" y="293942"/>
                    </a:lnTo>
                    <a:lnTo>
                      <a:pt x="133064" y="293942"/>
                    </a:lnTo>
                    <a:lnTo>
                      <a:pt x="133064" y="278892"/>
                    </a:lnTo>
                    <a:cubicBezTo>
                      <a:pt x="122777" y="292227"/>
                      <a:pt x="107156" y="298799"/>
                      <a:pt x="86296" y="298799"/>
                    </a:cubicBezTo>
                    <a:moveTo>
                      <a:pt x="93631" y="253175"/>
                    </a:moveTo>
                    <a:cubicBezTo>
                      <a:pt x="111252" y="253175"/>
                      <a:pt x="124396" y="246507"/>
                      <a:pt x="133064" y="233267"/>
                    </a:cubicBezTo>
                    <a:lnTo>
                      <a:pt x="133064" y="146114"/>
                    </a:lnTo>
                    <a:cubicBezTo>
                      <a:pt x="124111" y="132874"/>
                      <a:pt x="110966" y="126206"/>
                      <a:pt x="93631" y="126206"/>
                    </a:cubicBezTo>
                    <a:cubicBezTo>
                      <a:pt x="78962" y="126206"/>
                      <a:pt x="67627" y="131731"/>
                      <a:pt x="59626" y="142685"/>
                    </a:cubicBezTo>
                    <a:cubicBezTo>
                      <a:pt x="51625" y="153638"/>
                      <a:pt x="47625" y="169355"/>
                      <a:pt x="47625" y="189738"/>
                    </a:cubicBezTo>
                    <a:cubicBezTo>
                      <a:pt x="47625" y="208979"/>
                      <a:pt x="51721" y="224409"/>
                      <a:pt x="59817" y="235934"/>
                    </a:cubicBezTo>
                    <a:cubicBezTo>
                      <a:pt x="68008" y="247460"/>
                      <a:pt x="79248" y="253270"/>
                      <a:pt x="93631" y="25327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DC214A4B-4C2B-3978-2EC2-30EABD647A30}"/>
                  </a:ext>
                </a:extLst>
              </p:cNvPr>
              <p:cNvSpPr/>
              <p:nvPr/>
            </p:nvSpPr>
            <p:spPr>
              <a:xfrm>
                <a:off x="4931854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7253F77-1369-E617-C802-8862360A49A1}"/>
                  </a:ext>
                </a:extLst>
              </p:cNvPr>
              <p:cNvSpPr/>
              <p:nvPr/>
            </p:nvSpPr>
            <p:spPr>
              <a:xfrm>
                <a:off x="5091969" y="2746819"/>
                <a:ext cx="56483" cy="293179"/>
              </a:xfrm>
              <a:custGeom>
                <a:avLst/>
                <a:gdLst>
                  <a:gd name="connsiteX0" fmla="*/ 48387 w 56483"/>
                  <a:gd name="connsiteY0" fmla="*/ 48292 h 293179"/>
                  <a:gd name="connsiteX1" fmla="*/ 28480 w 56483"/>
                  <a:gd name="connsiteY1" fmla="*/ 56674 h 293179"/>
                  <a:gd name="connsiteX2" fmla="*/ 8382 w 56483"/>
                  <a:gd name="connsiteY2" fmla="*/ 48292 h 293179"/>
                  <a:gd name="connsiteX3" fmla="*/ 0 w 56483"/>
                  <a:gd name="connsiteY3" fmla="*/ 28099 h 293179"/>
                  <a:gd name="connsiteX4" fmla="*/ 8382 w 56483"/>
                  <a:gd name="connsiteY4" fmla="*/ 8192 h 293179"/>
                  <a:gd name="connsiteX5" fmla="*/ 28480 w 56483"/>
                  <a:gd name="connsiteY5" fmla="*/ 0 h 293179"/>
                  <a:gd name="connsiteX6" fmla="*/ 48387 w 56483"/>
                  <a:gd name="connsiteY6" fmla="*/ 8192 h 293179"/>
                  <a:gd name="connsiteX7" fmla="*/ 56483 w 56483"/>
                  <a:gd name="connsiteY7" fmla="*/ 28099 h 293179"/>
                  <a:gd name="connsiteX8" fmla="*/ 48387 w 56483"/>
                  <a:gd name="connsiteY8" fmla="*/ 48292 h 293179"/>
                  <a:gd name="connsiteX9" fmla="*/ 4382 w 56483"/>
                  <a:gd name="connsiteY9" fmla="*/ 85154 h 293179"/>
                  <a:gd name="connsiteX10" fmla="*/ 52007 w 56483"/>
                  <a:gd name="connsiteY10" fmla="*/ 85154 h 293179"/>
                  <a:gd name="connsiteX11" fmla="*/ 52007 w 56483"/>
                  <a:gd name="connsiteY11" fmla="*/ 293180 h 293179"/>
                  <a:gd name="connsiteX12" fmla="*/ 4382 w 56483"/>
                  <a:gd name="connsiteY12" fmla="*/ 293180 h 293179"/>
                  <a:gd name="connsiteX13" fmla="*/ 4382 w 56483"/>
                  <a:gd name="connsiteY13" fmla="*/ 85154 h 2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3179">
                    <a:moveTo>
                      <a:pt x="48387" y="48292"/>
                    </a:moveTo>
                    <a:cubicBezTo>
                      <a:pt x="42958" y="53816"/>
                      <a:pt x="36290" y="56674"/>
                      <a:pt x="28480" y="56674"/>
                    </a:cubicBezTo>
                    <a:cubicBezTo>
                      <a:pt x="20669" y="56674"/>
                      <a:pt x="13907" y="53911"/>
                      <a:pt x="8382" y="48292"/>
                    </a:cubicBezTo>
                    <a:cubicBezTo>
                      <a:pt x="2762" y="42767"/>
                      <a:pt x="0" y="36004"/>
                      <a:pt x="0" y="28099"/>
                    </a:cubicBezTo>
                    <a:cubicBezTo>
                      <a:pt x="0" y="20193"/>
                      <a:pt x="2762" y="13621"/>
                      <a:pt x="8382" y="8192"/>
                    </a:cubicBezTo>
                    <a:cubicBezTo>
                      <a:pt x="13907" y="2762"/>
                      <a:pt x="20669" y="0"/>
                      <a:pt x="28480" y="0"/>
                    </a:cubicBezTo>
                    <a:cubicBezTo>
                      <a:pt x="36290" y="0"/>
                      <a:pt x="42958" y="2762"/>
                      <a:pt x="48387" y="8192"/>
                    </a:cubicBezTo>
                    <a:cubicBezTo>
                      <a:pt x="53816" y="13621"/>
                      <a:pt x="56483" y="20288"/>
                      <a:pt x="56483" y="28099"/>
                    </a:cubicBezTo>
                    <a:cubicBezTo>
                      <a:pt x="56483" y="35909"/>
                      <a:pt x="53721" y="42672"/>
                      <a:pt x="48387" y="48292"/>
                    </a:cubicBezTo>
                    <a:moveTo>
                      <a:pt x="4382" y="85154"/>
                    </a:moveTo>
                    <a:lnTo>
                      <a:pt x="52007" y="85154"/>
                    </a:lnTo>
                    <a:lnTo>
                      <a:pt x="52007" y="293180"/>
                    </a:lnTo>
                    <a:lnTo>
                      <a:pt x="4382" y="293180"/>
                    </a:lnTo>
                    <a:lnTo>
                      <a:pt x="4382" y="8515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DCAC3D3-D88F-3444-8CCA-F949F220AF9C}"/>
                  </a:ext>
                </a:extLst>
              </p:cNvPr>
              <p:cNvSpPr/>
              <p:nvPr/>
            </p:nvSpPr>
            <p:spPr>
              <a:xfrm>
                <a:off x="5195411" y="2827019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6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0 h 217836"/>
                  <a:gd name="connsiteX17" fmla="*/ 96012 w 186785"/>
                  <a:gd name="connsiteY17" fmla="*/ 41910 h 217836"/>
                  <a:gd name="connsiteX18" fmla="*/ 62484 w 186785"/>
                  <a:gd name="connsiteY18" fmla="*/ 53054 h 217836"/>
                  <a:gd name="connsiteX19" fmla="*/ 47625 w 186785"/>
                  <a:gd name="connsiteY19" fmla="*/ 87439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3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2"/>
                      <a:pt x="186785" y="97726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4" y="72580"/>
                      <a:pt x="133826" y="61246"/>
                      <a:pt x="125730" y="53530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054"/>
                    </a:cubicBezTo>
                    <a:cubicBezTo>
                      <a:pt x="53626" y="60484"/>
                      <a:pt x="48673" y="72009"/>
                      <a:pt x="47625" y="8743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B8C266B-7A63-3AE7-09F9-3B559A83A694}"/>
                  </a:ext>
                </a:extLst>
              </p:cNvPr>
              <p:cNvSpPr/>
              <p:nvPr/>
            </p:nvSpPr>
            <p:spPr>
              <a:xfrm>
                <a:off x="5415533" y="2826924"/>
                <a:ext cx="160877" cy="217932"/>
              </a:xfrm>
              <a:custGeom>
                <a:avLst/>
                <a:gdLst>
                  <a:gd name="connsiteX0" fmla="*/ 81058 w 160877"/>
                  <a:gd name="connsiteY0" fmla="*/ 217932 h 217932"/>
                  <a:gd name="connsiteX1" fmla="*/ 33623 w 160877"/>
                  <a:gd name="connsiteY1" fmla="*/ 208121 h 217932"/>
                  <a:gd name="connsiteX2" fmla="*/ 0 w 160877"/>
                  <a:gd name="connsiteY2" fmla="*/ 182023 h 217932"/>
                  <a:gd name="connsiteX3" fmla="*/ 32575 w 160877"/>
                  <a:gd name="connsiteY3" fmla="*/ 154305 h 217932"/>
                  <a:gd name="connsiteX4" fmla="*/ 81058 w 160877"/>
                  <a:gd name="connsiteY4" fmla="*/ 176308 h 217932"/>
                  <a:gd name="connsiteX5" fmla="*/ 114871 w 160877"/>
                  <a:gd name="connsiteY5" fmla="*/ 155924 h 217932"/>
                  <a:gd name="connsiteX6" fmla="*/ 108966 w 160877"/>
                  <a:gd name="connsiteY6" fmla="*/ 143256 h 217932"/>
                  <a:gd name="connsiteX7" fmla="*/ 96393 w 160877"/>
                  <a:gd name="connsiteY7" fmla="*/ 134493 h 217932"/>
                  <a:gd name="connsiteX8" fmla="*/ 74581 w 160877"/>
                  <a:gd name="connsiteY8" fmla="*/ 125349 h 217932"/>
                  <a:gd name="connsiteX9" fmla="*/ 22288 w 160877"/>
                  <a:gd name="connsiteY9" fmla="*/ 98298 h 217932"/>
                  <a:gd name="connsiteX10" fmla="*/ 5810 w 160877"/>
                  <a:gd name="connsiteY10" fmla="*/ 57817 h 217932"/>
                  <a:gd name="connsiteX11" fmla="*/ 26765 w 160877"/>
                  <a:gd name="connsiteY11" fmla="*/ 15240 h 217932"/>
                  <a:gd name="connsiteX12" fmla="*/ 79915 w 160877"/>
                  <a:gd name="connsiteY12" fmla="*/ 0 h 217932"/>
                  <a:gd name="connsiteX13" fmla="*/ 154400 w 160877"/>
                  <a:gd name="connsiteY13" fmla="*/ 32195 h 217932"/>
                  <a:gd name="connsiteX14" fmla="*/ 121444 w 160877"/>
                  <a:gd name="connsiteY14" fmla="*/ 59055 h 217932"/>
                  <a:gd name="connsiteX15" fmla="*/ 79915 w 160877"/>
                  <a:gd name="connsiteY15" fmla="*/ 41529 h 217932"/>
                  <a:gd name="connsiteX16" fmla="*/ 51816 w 160877"/>
                  <a:gd name="connsiteY16" fmla="*/ 58579 h 217932"/>
                  <a:gd name="connsiteX17" fmla="*/ 62198 w 160877"/>
                  <a:gd name="connsiteY17" fmla="*/ 73247 h 217932"/>
                  <a:gd name="connsiteX18" fmla="*/ 92488 w 160877"/>
                  <a:gd name="connsiteY18" fmla="*/ 85820 h 217932"/>
                  <a:gd name="connsiteX19" fmla="*/ 143542 w 160877"/>
                  <a:gd name="connsiteY19" fmla="*/ 112681 h 217932"/>
                  <a:gd name="connsiteX20" fmla="*/ 160877 w 160877"/>
                  <a:gd name="connsiteY20" fmla="*/ 155829 h 217932"/>
                  <a:gd name="connsiteX21" fmla="*/ 139351 w 160877"/>
                  <a:gd name="connsiteY21" fmla="*/ 201644 h 217932"/>
                  <a:gd name="connsiteX22" fmla="*/ 81153 w 160877"/>
                  <a:gd name="connsiteY22" fmla="*/ 217742 h 21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877" h="217932">
                    <a:moveTo>
                      <a:pt x="81058" y="217932"/>
                    </a:moveTo>
                    <a:cubicBezTo>
                      <a:pt x="64199" y="217932"/>
                      <a:pt x="48387" y="214694"/>
                      <a:pt x="33623" y="208121"/>
                    </a:cubicBezTo>
                    <a:cubicBezTo>
                      <a:pt x="18859" y="201644"/>
                      <a:pt x="7620" y="192881"/>
                      <a:pt x="0" y="182023"/>
                    </a:cubicBezTo>
                    <a:lnTo>
                      <a:pt x="32575" y="154305"/>
                    </a:lnTo>
                    <a:cubicBezTo>
                      <a:pt x="47244" y="168974"/>
                      <a:pt x="63341" y="176308"/>
                      <a:pt x="81058" y="176308"/>
                    </a:cubicBezTo>
                    <a:cubicBezTo>
                      <a:pt x="103537" y="176308"/>
                      <a:pt x="114871" y="169545"/>
                      <a:pt x="114871" y="155924"/>
                    </a:cubicBezTo>
                    <a:cubicBezTo>
                      <a:pt x="114871" y="151352"/>
                      <a:pt x="112871" y="147066"/>
                      <a:pt x="108966" y="143256"/>
                    </a:cubicBezTo>
                    <a:cubicBezTo>
                      <a:pt x="105061" y="139446"/>
                      <a:pt x="100870" y="136589"/>
                      <a:pt x="96393" y="134493"/>
                    </a:cubicBezTo>
                    <a:cubicBezTo>
                      <a:pt x="91916" y="132493"/>
                      <a:pt x="84677" y="129350"/>
                      <a:pt x="74581" y="125349"/>
                    </a:cubicBezTo>
                    <a:cubicBezTo>
                      <a:pt x="50673" y="117539"/>
                      <a:pt x="33242" y="108490"/>
                      <a:pt x="22288" y="98298"/>
                    </a:cubicBezTo>
                    <a:cubicBezTo>
                      <a:pt x="11335" y="88106"/>
                      <a:pt x="5810" y="74676"/>
                      <a:pt x="5810" y="57817"/>
                    </a:cubicBezTo>
                    <a:cubicBezTo>
                      <a:pt x="5810" y="39624"/>
                      <a:pt x="12763" y="25432"/>
                      <a:pt x="26765" y="15240"/>
                    </a:cubicBezTo>
                    <a:cubicBezTo>
                      <a:pt x="40767" y="5048"/>
                      <a:pt x="58483" y="0"/>
                      <a:pt x="79915" y="0"/>
                    </a:cubicBezTo>
                    <a:cubicBezTo>
                      <a:pt x="111442" y="0"/>
                      <a:pt x="136208" y="10763"/>
                      <a:pt x="154400" y="32195"/>
                    </a:cubicBezTo>
                    <a:lnTo>
                      <a:pt x="121444" y="59055"/>
                    </a:lnTo>
                    <a:cubicBezTo>
                      <a:pt x="109252" y="47435"/>
                      <a:pt x="95345" y="41529"/>
                      <a:pt x="79915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2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542" y="112681"/>
                    </a:cubicBezTo>
                    <a:cubicBezTo>
                      <a:pt x="155067" y="122968"/>
                      <a:pt x="160877" y="137351"/>
                      <a:pt x="160877" y="155829"/>
                    </a:cubicBezTo>
                    <a:cubicBezTo>
                      <a:pt x="160877" y="175641"/>
                      <a:pt x="153638" y="190881"/>
                      <a:pt x="139351" y="201644"/>
                    </a:cubicBezTo>
                    <a:cubicBezTo>
                      <a:pt x="124968" y="212408"/>
                      <a:pt x="105537" y="217742"/>
                      <a:pt x="81153" y="217742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42F3198C-F694-86B4-04C7-3FAE13861BF5}"/>
                  </a:ext>
                </a:extLst>
              </p:cNvPr>
              <p:cNvSpPr/>
              <p:nvPr/>
            </p:nvSpPr>
            <p:spPr>
              <a:xfrm>
                <a:off x="5606795" y="2746152"/>
                <a:ext cx="128682" cy="298799"/>
              </a:xfrm>
              <a:custGeom>
                <a:avLst/>
                <a:gdLst>
                  <a:gd name="connsiteX0" fmla="*/ 79439 w 128682"/>
                  <a:gd name="connsiteY0" fmla="*/ 298704 h 298799"/>
                  <a:gd name="connsiteX1" fmla="*/ 30956 w 128682"/>
                  <a:gd name="connsiteY1" fmla="*/ 245364 h 298799"/>
                  <a:gd name="connsiteX2" fmla="*/ 30956 w 128682"/>
                  <a:gd name="connsiteY2" fmla="*/ 127349 h 298799"/>
                  <a:gd name="connsiteX3" fmla="*/ 0 w 128682"/>
                  <a:gd name="connsiteY3" fmla="*/ 127349 h 298799"/>
                  <a:gd name="connsiteX4" fmla="*/ 0 w 128682"/>
                  <a:gd name="connsiteY4" fmla="*/ 85820 h 298799"/>
                  <a:gd name="connsiteX5" fmla="*/ 30956 w 128682"/>
                  <a:gd name="connsiteY5" fmla="*/ 85820 h 298799"/>
                  <a:gd name="connsiteX6" fmla="*/ 30956 w 128682"/>
                  <a:gd name="connsiteY6" fmla="*/ 22765 h 298799"/>
                  <a:gd name="connsiteX7" fmla="*/ 78581 w 128682"/>
                  <a:gd name="connsiteY7" fmla="*/ 0 h 298799"/>
                  <a:gd name="connsiteX8" fmla="*/ 78581 w 128682"/>
                  <a:gd name="connsiteY8" fmla="*/ 85916 h 298799"/>
                  <a:gd name="connsiteX9" fmla="*/ 126587 w 128682"/>
                  <a:gd name="connsiteY9" fmla="*/ 85916 h 298799"/>
                  <a:gd name="connsiteX10" fmla="*/ 126587 w 128682"/>
                  <a:gd name="connsiteY10" fmla="*/ 127445 h 298799"/>
                  <a:gd name="connsiteX11" fmla="*/ 78581 w 128682"/>
                  <a:gd name="connsiteY11" fmla="*/ 127445 h 298799"/>
                  <a:gd name="connsiteX12" fmla="*/ 78581 w 128682"/>
                  <a:gd name="connsiteY12" fmla="*/ 236125 h 298799"/>
                  <a:gd name="connsiteX13" fmla="*/ 96107 w 128682"/>
                  <a:gd name="connsiteY13" fmla="*/ 256032 h 298799"/>
                  <a:gd name="connsiteX14" fmla="*/ 128683 w 128682"/>
                  <a:gd name="connsiteY14" fmla="*/ 246698 h 298799"/>
                  <a:gd name="connsiteX15" fmla="*/ 122968 w 128682"/>
                  <a:gd name="connsiteY15" fmla="*/ 289465 h 298799"/>
                  <a:gd name="connsiteX16" fmla="*/ 79439 w 128682"/>
                  <a:gd name="connsiteY16" fmla="*/ 298799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682" h="298799">
                    <a:moveTo>
                      <a:pt x="79439" y="298704"/>
                    </a:moveTo>
                    <a:cubicBezTo>
                      <a:pt x="47149" y="298704"/>
                      <a:pt x="30956" y="280892"/>
                      <a:pt x="30956" y="245364"/>
                    </a:cubicBezTo>
                    <a:lnTo>
                      <a:pt x="30956" y="127349"/>
                    </a:lnTo>
                    <a:lnTo>
                      <a:pt x="0" y="127349"/>
                    </a:lnTo>
                    <a:lnTo>
                      <a:pt x="0" y="85820"/>
                    </a:lnTo>
                    <a:lnTo>
                      <a:pt x="30956" y="85820"/>
                    </a:lnTo>
                    <a:lnTo>
                      <a:pt x="30956" y="22765"/>
                    </a:lnTo>
                    <a:lnTo>
                      <a:pt x="78581" y="0"/>
                    </a:lnTo>
                    <a:lnTo>
                      <a:pt x="78581" y="85916"/>
                    </a:lnTo>
                    <a:lnTo>
                      <a:pt x="126587" y="85916"/>
                    </a:lnTo>
                    <a:lnTo>
                      <a:pt x="126587" y="127445"/>
                    </a:lnTo>
                    <a:lnTo>
                      <a:pt x="78581" y="127445"/>
                    </a:lnTo>
                    <a:lnTo>
                      <a:pt x="78581" y="236125"/>
                    </a:lnTo>
                    <a:cubicBezTo>
                      <a:pt x="78581" y="249460"/>
                      <a:pt x="84392" y="256032"/>
                      <a:pt x="96107" y="256032"/>
                    </a:cubicBezTo>
                    <a:cubicBezTo>
                      <a:pt x="106680" y="256032"/>
                      <a:pt x="117539" y="252889"/>
                      <a:pt x="128683" y="246698"/>
                    </a:cubicBezTo>
                    <a:lnTo>
                      <a:pt x="122968" y="289465"/>
                    </a:lnTo>
                    <a:cubicBezTo>
                      <a:pt x="111061" y="295656"/>
                      <a:pt x="96488" y="298799"/>
                      <a:pt x="79439" y="29879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A9082B9A-0C0D-868F-56E6-9B7CDCD51A94}"/>
                  </a:ext>
                </a:extLst>
              </p:cNvPr>
              <p:cNvSpPr/>
              <p:nvPr/>
            </p:nvSpPr>
            <p:spPr>
              <a:xfrm>
                <a:off x="5766816" y="2827019"/>
                <a:ext cx="176974" cy="217741"/>
              </a:xfrm>
              <a:custGeom>
                <a:avLst/>
                <a:gdLst>
                  <a:gd name="connsiteX0" fmla="*/ 130683 w 176974"/>
                  <a:gd name="connsiteY0" fmla="*/ 212884 h 217741"/>
                  <a:gd name="connsiteX1" fmla="*/ 130683 w 176974"/>
                  <a:gd name="connsiteY1" fmla="*/ 196215 h 217741"/>
                  <a:gd name="connsiteX2" fmla="*/ 75343 w 176974"/>
                  <a:gd name="connsiteY2" fmla="*/ 217742 h 217741"/>
                  <a:gd name="connsiteX3" fmla="*/ 20955 w 176974"/>
                  <a:gd name="connsiteY3" fmla="*/ 199644 h 217741"/>
                  <a:gd name="connsiteX4" fmla="*/ 0 w 176974"/>
                  <a:gd name="connsiteY4" fmla="*/ 148590 h 217741"/>
                  <a:gd name="connsiteX5" fmla="*/ 23813 w 176974"/>
                  <a:gd name="connsiteY5" fmla="*/ 97250 h 217741"/>
                  <a:gd name="connsiteX6" fmla="*/ 81439 w 176974"/>
                  <a:gd name="connsiteY6" fmla="*/ 79724 h 217741"/>
                  <a:gd name="connsiteX7" fmla="*/ 130683 w 176974"/>
                  <a:gd name="connsiteY7" fmla="*/ 90678 h 217741"/>
                  <a:gd name="connsiteX8" fmla="*/ 130683 w 176974"/>
                  <a:gd name="connsiteY8" fmla="*/ 79724 h 217741"/>
                  <a:gd name="connsiteX9" fmla="*/ 120682 w 176974"/>
                  <a:gd name="connsiteY9" fmla="*/ 50863 h 217741"/>
                  <a:gd name="connsiteX10" fmla="*/ 89916 w 176974"/>
                  <a:gd name="connsiteY10" fmla="*/ 41910 h 217741"/>
                  <a:gd name="connsiteX11" fmla="*/ 28004 w 176974"/>
                  <a:gd name="connsiteY11" fmla="*/ 61436 h 217741"/>
                  <a:gd name="connsiteX12" fmla="*/ 13335 w 176974"/>
                  <a:gd name="connsiteY12" fmla="*/ 22765 h 217741"/>
                  <a:gd name="connsiteX13" fmla="*/ 94774 w 176974"/>
                  <a:gd name="connsiteY13" fmla="*/ 0 h 217741"/>
                  <a:gd name="connsiteX14" fmla="*/ 123444 w 176974"/>
                  <a:gd name="connsiteY14" fmla="*/ 2667 h 217741"/>
                  <a:gd name="connsiteX15" fmla="*/ 149066 w 176974"/>
                  <a:gd name="connsiteY15" fmla="*/ 13049 h 217741"/>
                  <a:gd name="connsiteX16" fmla="*/ 169640 w 176974"/>
                  <a:gd name="connsiteY16" fmla="*/ 37433 h 217741"/>
                  <a:gd name="connsiteX17" fmla="*/ 176974 w 176974"/>
                  <a:gd name="connsiteY17" fmla="*/ 78962 h 217741"/>
                  <a:gd name="connsiteX18" fmla="*/ 176974 w 176974"/>
                  <a:gd name="connsiteY18" fmla="*/ 212884 h 217741"/>
                  <a:gd name="connsiteX19" fmla="*/ 130588 w 176974"/>
                  <a:gd name="connsiteY19" fmla="*/ 212884 h 217741"/>
                  <a:gd name="connsiteX20" fmla="*/ 84296 w 176974"/>
                  <a:gd name="connsiteY20" fmla="*/ 175831 h 217741"/>
                  <a:gd name="connsiteX21" fmla="*/ 130683 w 176974"/>
                  <a:gd name="connsiteY21" fmla="*/ 155924 h 217741"/>
                  <a:gd name="connsiteX22" fmla="*/ 130683 w 176974"/>
                  <a:gd name="connsiteY22" fmla="*/ 129064 h 217741"/>
                  <a:gd name="connsiteX23" fmla="*/ 89154 w 176974"/>
                  <a:gd name="connsiteY23" fmla="*/ 120491 h 217741"/>
                  <a:gd name="connsiteX24" fmla="*/ 58198 w 176974"/>
                  <a:gd name="connsiteY24" fmla="*/ 127444 h 217741"/>
                  <a:gd name="connsiteX25" fmla="*/ 46387 w 176974"/>
                  <a:gd name="connsiteY25" fmla="*/ 148590 h 217741"/>
                  <a:gd name="connsiteX26" fmla="*/ 56197 w 176974"/>
                  <a:gd name="connsiteY26" fmla="*/ 168497 h 217741"/>
                  <a:gd name="connsiteX27" fmla="*/ 84296 w 176974"/>
                  <a:gd name="connsiteY27" fmla="*/ 175831 h 2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974" h="217741">
                    <a:moveTo>
                      <a:pt x="130683" y="212884"/>
                    </a:moveTo>
                    <a:lnTo>
                      <a:pt x="130683" y="196215"/>
                    </a:lnTo>
                    <a:cubicBezTo>
                      <a:pt x="116872" y="210598"/>
                      <a:pt x="98393" y="217742"/>
                      <a:pt x="75343" y="217742"/>
                    </a:cubicBezTo>
                    <a:cubicBezTo>
                      <a:pt x="52292" y="217742"/>
                      <a:pt x="34957" y="211741"/>
                      <a:pt x="20955" y="199644"/>
                    </a:cubicBezTo>
                    <a:cubicBezTo>
                      <a:pt x="6953" y="187547"/>
                      <a:pt x="0" y="170497"/>
                      <a:pt x="0" y="148590"/>
                    </a:cubicBezTo>
                    <a:cubicBezTo>
                      <a:pt x="0" y="126683"/>
                      <a:pt x="7906" y="108966"/>
                      <a:pt x="23813" y="97250"/>
                    </a:cubicBezTo>
                    <a:cubicBezTo>
                      <a:pt x="39719" y="85534"/>
                      <a:pt x="58864" y="79724"/>
                      <a:pt x="81439" y="79724"/>
                    </a:cubicBezTo>
                    <a:cubicBezTo>
                      <a:pt x="101251" y="79724"/>
                      <a:pt x="117634" y="83344"/>
                      <a:pt x="130683" y="90678"/>
                    </a:cubicBezTo>
                    <a:lnTo>
                      <a:pt x="130683" y="79724"/>
                    </a:lnTo>
                    <a:cubicBezTo>
                      <a:pt x="130683" y="66389"/>
                      <a:pt x="127349" y="56769"/>
                      <a:pt x="120682" y="50863"/>
                    </a:cubicBezTo>
                    <a:cubicBezTo>
                      <a:pt x="114014" y="44863"/>
                      <a:pt x="103822" y="41910"/>
                      <a:pt x="89916" y="41910"/>
                    </a:cubicBezTo>
                    <a:cubicBezTo>
                      <a:pt x="67342" y="41910"/>
                      <a:pt x="46768" y="48387"/>
                      <a:pt x="28004" y="61436"/>
                    </a:cubicBezTo>
                    <a:lnTo>
                      <a:pt x="13335" y="22765"/>
                    </a:lnTo>
                    <a:cubicBezTo>
                      <a:pt x="35814" y="7525"/>
                      <a:pt x="62960" y="0"/>
                      <a:pt x="94774" y="0"/>
                    </a:cubicBezTo>
                    <a:cubicBezTo>
                      <a:pt x="105632" y="0"/>
                      <a:pt x="115157" y="857"/>
                      <a:pt x="123444" y="2667"/>
                    </a:cubicBezTo>
                    <a:cubicBezTo>
                      <a:pt x="131731" y="4381"/>
                      <a:pt x="140303" y="7906"/>
                      <a:pt x="149066" y="13049"/>
                    </a:cubicBezTo>
                    <a:cubicBezTo>
                      <a:pt x="157924" y="18193"/>
                      <a:pt x="164782" y="26384"/>
                      <a:pt x="169640" y="37433"/>
                    </a:cubicBezTo>
                    <a:cubicBezTo>
                      <a:pt x="174498" y="48577"/>
                      <a:pt x="176974" y="62389"/>
                      <a:pt x="176974" y="78962"/>
                    </a:cubicBezTo>
                    <a:lnTo>
                      <a:pt x="176974" y="212884"/>
                    </a:lnTo>
                    <a:lnTo>
                      <a:pt x="130588" y="212884"/>
                    </a:lnTo>
                    <a:close/>
                    <a:moveTo>
                      <a:pt x="84296" y="175831"/>
                    </a:moveTo>
                    <a:cubicBezTo>
                      <a:pt x="102489" y="175831"/>
                      <a:pt x="117920" y="169164"/>
                      <a:pt x="130683" y="155924"/>
                    </a:cubicBezTo>
                    <a:lnTo>
                      <a:pt x="130683" y="129064"/>
                    </a:lnTo>
                    <a:cubicBezTo>
                      <a:pt x="118777" y="123349"/>
                      <a:pt x="104870" y="120491"/>
                      <a:pt x="89154" y="120491"/>
                    </a:cubicBezTo>
                    <a:cubicBezTo>
                      <a:pt x="76390" y="120491"/>
                      <a:pt x="66104" y="122777"/>
                      <a:pt x="58198" y="127444"/>
                    </a:cubicBezTo>
                    <a:cubicBezTo>
                      <a:pt x="50292" y="132017"/>
                      <a:pt x="46387" y="139160"/>
                      <a:pt x="46387" y="148590"/>
                    </a:cubicBezTo>
                    <a:cubicBezTo>
                      <a:pt x="46387" y="156972"/>
                      <a:pt x="49625" y="163639"/>
                      <a:pt x="56197" y="168497"/>
                    </a:cubicBezTo>
                    <a:cubicBezTo>
                      <a:pt x="62674" y="173355"/>
                      <a:pt x="72104" y="175831"/>
                      <a:pt x="84296" y="17583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874AF2B-D34F-7EEF-48B4-209F96E48B3E}"/>
                  </a:ext>
                </a:extLst>
              </p:cNvPr>
              <p:cNvSpPr/>
              <p:nvPr/>
            </p:nvSpPr>
            <p:spPr>
              <a:xfrm>
                <a:off x="6000845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B8AEC613-8754-4AA3-2D43-8F6825669151}"/>
                  </a:ext>
                </a:extLst>
              </p:cNvPr>
              <p:cNvSpPr/>
              <p:nvPr/>
            </p:nvSpPr>
            <p:spPr>
              <a:xfrm>
                <a:off x="4702397" y="3106578"/>
                <a:ext cx="47625" cy="293846"/>
              </a:xfrm>
              <a:custGeom>
                <a:avLst/>
                <a:gdLst>
                  <a:gd name="connsiteX0" fmla="*/ 0 w 47625"/>
                  <a:gd name="connsiteY0" fmla="*/ 293846 h 293846"/>
                  <a:gd name="connsiteX1" fmla="*/ 0 w 47625"/>
                  <a:gd name="connsiteY1" fmla="*/ 22384 h 293846"/>
                  <a:gd name="connsiteX2" fmla="*/ 47625 w 47625"/>
                  <a:gd name="connsiteY2" fmla="*/ 0 h 293846"/>
                  <a:gd name="connsiteX3" fmla="*/ 47625 w 47625"/>
                  <a:gd name="connsiteY3" fmla="*/ 293846 h 293846"/>
                  <a:gd name="connsiteX4" fmla="*/ 0 w 47625"/>
                  <a:gd name="connsiteY4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93846">
                    <a:moveTo>
                      <a:pt x="0" y="293846"/>
                    </a:move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293846"/>
                    </a:lnTo>
                    <a:lnTo>
                      <a:pt x="0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01883153-2B1C-8930-5023-81930B21A88C}"/>
                  </a:ext>
                </a:extLst>
              </p:cNvPr>
              <p:cNvSpPr/>
              <p:nvPr/>
            </p:nvSpPr>
            <p:spPr>
              <a:xfrm>
                <a:off x="4802981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1 h 217836"/>
                  <a:gd name="connsiteX17" fmla="*/ 96012 w 186785"/>
                  <a:gd name="connsiteY17" fmla="*/ 41910 h 217836"/>
                  <a:gd name="connsiteX18" fmla="*/ 62484 w 186785"/>
                  <a:gd name="connsiteY18" fmla="*/ 53150 h 217836"/>
                  <a:gd name="connsiteX19" fmla="*/ 47625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3" y="72581"/>
                      <a:pt x="133826" y="61246"/>
                      <a:pt x="125730" y="53531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150"/>
                    </a:cubicBezTo>
                    <a:cubicBezTo>
                      <a:pt x="53626" y="60579"/>
                      <a:pt x="48673" y="72104"/>
                      <a:pt x="47625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53B271E3-9904-546F-256F-F5F68DC3B35A}"/>
                  </a:ext>
                </a:extLst>
              </p:cNvPr>
              <p:cNvSpPr/>
              <p:nvPr/>
            </p:nvSpPr>
            <p:spPr>
              <a:xfrm>
                <a:off x="5038629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5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5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1A8A913D-979E-7407-9775-B1434FFD4B31}"/>
                  </a:ext>
                </a:extLst>
              </p:cNvPr>
              <p:cNvSpPr/>
              <p:nvPr/>
            </p:nvSpPr>
            <p:spPr>
              <a:xfrm>
                <a:off x="5265800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6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6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1B5E1F5F-C68D-1F36-D498-946DC09891D3}"/>
                  </a:ext>
                </a:extLst>
              </p:cNvPr>
              <p:cNvSpPr/>
              <p:nvPr/>
            </p:nvSpPr>
            <p:spPr>
              <a:xfrm>
                <a:off x="5478684" y="3187540"/>
                <a:ext cx="186880" cy="217836"/>
              </a:xfrm>
              <a:custGeom>
                <a:avLst/>
                <a:gdLst>
                  <a:gd name="connsiteX0" fmla="*/ 96012 w 186880"/>
                  <a:gd name="connsiteY0" fmla="*/ 217837 h 217836"/>
                  <a:gd name="connsiteX1" fmla="*/ 25813 w 186880"/>
                  <a:gd name="connsiteY1" fmla="*/ 188690 h 217836"/>
                  <a:gd name="connsiteX2" fmla="*/ 0 w 186880"/>
                  <a:gd name="connsiteY2" fmla="*/ 108680 h 217836"/>
                  <a:gd name="connsiteX3" fmla="*/ 26098 w 186880"/>
                  <a:gd name="connsiteY3" fmla="*/ 29051 h 217836"/>
                  <a:gd name="connsiteX4" fmla="*/ 96107 w 186880"/>
                  <a:gd name="connsiteY4" fmla="*/ 0 h 217836"/>
                  <a:gd name="connsiteX5" fmla="*/ 161449 w 186880"/>
                  <a:gd name="connsiteY5" fmla="*/ 24860 h 217836"/>
                  <a:gd name="connsiteX6" fmla="*/ 186880 w 186880"/>
                  <a:gd name="connsiteY6" fmla="*/ 97727 h 217836"/>
                  <a:gd name="connsiteX7" fmla="*/ 185261 w 186880"/>
                  <a:gd name="connsiteY7" fmla="*/ 127063 h 217836"/>
                  <a:gd name="connsiteX8" fmla="*/ 47244 w 186880"/>
                  <a:gd name="connsiteY8" fmla="*/ 127063 h 217836"/>
                  <a:gd name="connsiteX9" fmla="*/ 62484 w 186880"/>
                  <a:gd name="connsiteY9" fmla="*/ 162496 h 217836"/>
                  <a:gd name="connsiteX10" fmla="*/ 96012 w 186880"/>
                  <a:gd name="connsiteY10" fmla="*/ 175927 h 217836"/>
                  <a:gd name="connsiteX11" fmla="*/ 140017 w 186880"/>
                  <a:gd name="connsiteY11" fmla="*/ 154305 h 217836"/>
                  <a:gd name="connsiteX12" fmla="*/ 170116 w 186880"/>
                  <a:gd name="connsiteY12" fmla="*/ 185261 h 217836"/>
                  <a:gd name="connsiteX13" fmla="*/ 96012 w 186880"/>
                  <a:gd name="connsiteY13" fmla="*/ 217837 h 217836"/>
                  <a:gd name="connsiteX14" fmla="*/ 47625 w 186880"/>
                  <a:gd name="connsiteY14" fmla="*/ 87535 h 217836"/>
                  <a:gd name="connsiteX15" fmla="*/ 139637 w 186880"/>
                  <a:gd name="connsiteY15" fmla="*/ 87535 h 217836"/>
                  <a:gd name="connsiteX16" fmla="*/ 125825 w 186880"/>
                  <a:gd name="connsiteY16" fmla="*/ 53531 h 217836"/>
                  <a:gd name="connsiteX17" fmla="*/ 96107 w 186880"/>
                  <a:gd name="connsiteY17" fmla="*/ 41910 h 217836"/>
                  <a:gd name="connsiteX18" fmla="*/ 62579 w 186880"/>
                  <a:gd name="connsiteY18" fmla="*/ 53150 h 217836"/>
                  <a:gd name="connsiteX19" fmla="*/ 47720 w 186880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880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98" y="29051"/>
                    </a:cubicBezTo>
                    <a:cubicBezTo>
                      <a:pt x="43434" y="9620"/>
                      <a:pt x="66770" y="0"/>
                      <a:pt x="96107" y="0"/>
                    </a:cubicBezTo>
                    <a:cubicBezTo>
                      <a:pt x="122682" y="0"/>
                      <a:pt x="144494" y="8287"/>
                      <a:pt x="161449" y="24860"/>
                    </a:cubicBezTo>
                    <a:cubicBezTo>
                      <a:pt x="178403" y="41434"/>
                      <a:pt x="186880" y="65723"/>
                      <a:pt x="186880" y="97727"/>
                    </a:cubicBezTo>
                    <a:cubicBezTo>
                      <a:pt x="186880" y="108871"/>
                      <a:pt x="186309" y="118586"/>
                      <a:pt x="185261" y="127063"/>
                    </a:cubicBezTo>
                    <a:lnTo>
                      <a:pt x="47244" y="127063"/>
                    </a:lnTo>
                    <a:cubicBezTo>
                      <a:pt x="48101" y="141732"/>
                      <a:pt x="53150" y="153543"/>
                      <a:pt x="62484" y="162496"/>
                    </a:cubicBezTo>
                    <a:cubicBezTo>
                      <a:pt x="71818" y="171450"/>
                      <a:pt x="83058" y="175927"/>
                      <a:pt x="96012" y="175927"/>
                    </a:cubicBezTo>
                    <a:cubicBezTo>
                      <a:pt x="114491" y="175927"/>
                      <a:pt x="129159" y="168688"/>
                      <a:pt x="140017" y="154305"/>
                    </a:cubicBezTo>
                    <a:lnTo>
                      <a:pt x="170116" y="185261"/>
                    </a:lnTo>
                    <a:cubicBezTo>
                      <a:pt x="151924" y="206978"/>
                      <a:pt x="127254" y="217837"/>
                      <a:pt x="96012" y="217837"/>
                    </a:cubicBezTo>
                    <a:moveTo>
                      <a:pt x="47625" y="87535"/>
                    </a:moveTo>
                    <a:lnTo>
                      <a:pt x="139637" y="87535"/>
                    </a:lnTo>
                    <a:cubicBezTo>
                      <a:pt x="138589" y="72581"/>
                      <a:pt x="133921" y="61246"/>
                      <a:pt x="125825" y="53531"/>
                    </a:cubicBezTo>
                    <a:cubicBezTo>
                      <a:pt x="117729" y="45815"/>
                      <a:pt x="107823" y="41910"/>
                      <a:pt x="96107" y="41910"/>
                    </a:cubicBezTo>
                    <a:cubicBezTo>
                      <a:pt x="82487" y="41910"/>
                      <a:pt x="71342" y="45625"/>
                      <a:pt x="62579" y="53150"/>
                    </a:cubicBezTo>
                    <a:cubicBezTo>
                      <a:pt x="53721" y="60579"/>
                      <a:pt x="48768" y="72104"/>
                      <a:pt x="47720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919E8BE-E546-2511-94C6-A8FE7B9D4D58}"/>
                  </a:ext>
                </a:extLst>
              </p:cNvPr>
              <p:cNvSpPr/>
              <p:nvPr/>
            </p:nvSpPr>
            <p:spPr>
              <a:xfrm>
                <a:off x="5714238" y="3187445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79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1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79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1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A93F1BA5-D691-D4D5-B23B-6F8D4784CA0E}"/>
                  </a:ext>
                </a:extLst>
              </p:cNvPr>
              <p:cNvSpPr/>
              <p:nvPr/>
            </p:nvSpPr>
            <p:spPr>
              <a:xfrm>
                <a:off x="5878353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A2C0A03-AB3C-1CF8-9082-61413E5C35C1}"/>
                  </a:ext>
                </a:extLst>
              </p:cNvPr>
              <p:cNvSpPr/>
              <p:nvPr/>
            </p:nvSpPr>
            <p:spPr>
              <a:xfrm>
                <a:off x="6091332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6012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434 w 186785"/>
                  <a:gd name="connsiteY14" fmla="*/ 87535 h 217836"/>
                  <a:gd name="connsiteX15" fmla="*/ 139446 w 186785"/>
                  <a:gd name="connsiteY15" fmla="*/ 87535 h 217836"/>
                  <a:gd name="connsiteX16" fmla="*/ 125635 w 186785"/>
                  <a:gd name="connsiteY16" fmla="*/ 53531 h 217836"/>
                  <a:gd name="connsiteX17" fmla="*/ 95917 w 186785"/>
                  <a:gd name="connsiteY17" fmla="*/ 41910 h 217836"/>
                  <a:gd name="connsiteX18" fmla="*/ 62293 w 186785"/>
                  <a:gd name="connsiteY18" fmla="*/ 53150 h 217836"/>
                  <a:gd name="connsiteX19" fmla="*/ 47434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6012" y="175927"/>
                    </a:cubicBezTo>
                    <a:cubicBezTo>
                      <a:pt x="114490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434" y="87535"/>
                    </a:moveTo>
                    <a:lnTo>
                      <a:pt x="139446" y="87535"/>
                    </a:lnTo>
                    <a:cubicBezTo>
                      <a:pt x="138303" y="72581"/>
                      <a:pt x="133731" y="61246"/>
                      <a:pt x="125635" y="53531"/>
                    </a:cubicBezTo>
                    <a:cubicBezTo>
                      <a:pt x="117538" y="45815"/>
                      <a:pt x="107632" y="41910"/>
                      <a:pt x="95917" y="41910"/>
                    </a:cubicBezTo>
                    <a:cubicBezTo>
                      <a:pt x="82296" y="41910"/>
                      <a:pt x="71152" y="45625"/>
                      <a:pt x="62293" y="53150"/>
                    </a:cubicBezTo>
                    <a:cubicBezTo>
                      <a:pt x="53435" y="60579"/>
                      <a:pt x="48482" y="72104"/>
                      <a:pt x="47434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CA70F2A9-80FB-8A22-1571-C8B52C753DFE}"/>
                  </a:ext>
                </a:extLst>
              </p:cNvPr>
              <p:cNvSpPr/>
              <p:nvPr/>
            </p:nvSpPr>
            <p:spPr>
              <a:xfrm>
                <a:off x="6326981" y="3187445"/>
                <a:ext cx="129063" cy="212979"/>
              </a:xfrm>
              <a:custGeom>
                <a:avLst/>
                <a:gdLst>
                  <a:gd name="connsiteX0" fmla="*/ 0 w 129063"/>
                  <a:gd name="connsiteY0" fmla="*/ 212979 h 212979"/>
                  <a:gd name="connsiteX1" fmla="*/ 0 w 129063"/>
                  <a:gd name="connsiteY1" fmla="*/ 4953 h 212979"/>
                  <a:gd name="connsiteX2" fmla="*/ 47625 w 129063"/>
                  <a:gd name="connsiteY2" fmla="*/ 4953 h 212979"/>
                  <a:gd name="connsiteX3" fmla="*/ 47625 w 129063"/>
                  <a:gd name="connsiteY3" fmla="*/ 26479 h 212979"/>
                  <a:gd name="connsiteX4" fmla="*/ 90392 w 129063"/>
                  <a:gd name="connsiteY4" fmla="*/ 0 h 212979"/>
                  <a:gd name="connsiteX5" fmla="*/ 129064 w 129063"/>
                  <a:gd name="connsiteY5" fmla="*/ 14192 h 212979"/>
                  <a:gd name="connsiteX6" fmla="*/ 122111 w 129063"/>
                  <a:gd name="connsiteY6" fmla="*/ 57721 h 212979"/>
                  <a:gd name="connsiteX7" fmla="*/ 86678 w 129063"/>
                  <a:gd name="connsiteY7" fmla="*/ 46768 h 212979"/>
                  <a:gd name="connsiteX8" fmla="*/ 59055 w 129063"/>
                  <a:gd name="connsiteY8" fmla="*/ 58198 h 212979"/>
                  <a:gd name="connsiteX9" fmla="*/ 47625 w 129063"/>
                  <a:gd name="connsiteY9" fmla="*/ 96488 h 212979"/>
                  <a:gd name="connsiteX10" fmla="*/ 47625 w 129063"/>
                  <a:gd name="connsiteY10" fmla="*/ 212884 h 212979"/>
                  <a:gd name="connsiteX11" fmla="*/ 0 w 129063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063" h="212979">
                    <a:moveTo>
                      <a:pt x="0" y="212979"/>
                    </a:moveTo>
                    <a:lnTo>
                      <a:pt x="0" y="4953"/>
                    </a:lnTo>
                    <a:lnTo>
                      <a:pt x="47625" y="4953"/>
                    </a:lnTo>
                    <a:lnTo>
                      <a:pt x="47625" y="26479"/>
                    </a:lnTo>
                    <a:cubicBezTo>
                      <a:pt x="56007" y="8858"/>
                      <a:pt x="70295" y="0"/>
                      <a:pt x="90392" y="0"/>
                    </a:cubicBezTo>
                    <a:cubicBezTo>
                      <a:pt x="105061" y="0"/>
                      <a:pt x="117920" y="4763"/>
                      <a:pt x="129064" y="14192"/>
                    </a:cubicBezTo>
                    <a:lnTo>
                      <a:pt x="122111" y="57721"/>
                    </a:lnTo>
                    <a:cubicBezTo>
                      <a:pt x="111823" y="50387"/>
                      <a:pt x="100013" y="46768"/>
                      <a:pt x="86678" y="46768"/>
                    </a:cubicBezTo>
                    <a:cubicBezTo>
                      <a:pt x="75819" y="46768"/>
                      <a:pt x="66580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46A2C3AB-505B-1379-188A-D3A0CDE8DDF1}"/>
                  </a:ext>
                </a:extLst>
              </p:cNvPr>
              <p:cNvSpPr/>
              <p:nvPr/>
            </p:nvSpPr>
            <p:spPr>
              <a:xfrm>
                <a:off x="6491001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5D9835F6-2CDE-F0F0-63C5-26CE7AF4EB2C}"/>
                  </a:ext>
                </a:extLst>
              </p:cNvPr>
              <p:cNvSpPr/>
              <p:nvPr/>
            </p:nvSpPr>
            <p:spPr>
              <a:xfrm>
                <a:off x="5520690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2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2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E6C0FA1E-96F7-EA0B-06CA-69E70982CFE8}"/>
                  </a:ext>
                </a:extLst>
              </p:cNvPr>
              <p:cNvSpPr/>
              <p:nvPr/>
            </p:nvSpPr>
            <p:spPr>
              <a:xfrm>
                <a:off x="5610510" y="3507485"/>
                <a:ext cx="79248" cy="86867"/>
              </a:xfrm>
              <a:custGeom>
                <a:avLst/>
                <a:gdLst>
                  <a:gd name="connsiteX0" fmla="*/ 79248 w 79248"/>
                  <a:gd name="connsiteY0" fmla="*/ 85439 h 86867"/>
                  <a:gd name="connsiteX1" fmla="*/ 62770 w 79248"/>
                  <a:gd name="connsiteY1" fmla="*/ 85439 h 86867"/>
                  <a:gd name="connsiteX2" fmla="*/ 62770 w 79248"/>
                  <a:gd name="connsiteY2" fmla="*/ 41434 h 86867"/>
                  <a:gd name="connsiteX3" fmla="*/ 62960 w 79248"/>
                  <a:gd name="connsiteY3" fmla="*/ 34766 h 86867"/>
                  <a:gd name="connsiteX4" fmla="*/ 60388 w 79248"/>
                  <a:gd name="connsiteY4" fmla="*/ 41434 h 86867"/>
                  <a:gd name="connsiteX5" fmla="*/ 39624 w 79248"/>
                  <a:gd name="connsiteY5" fmla="*/ 86868 h 86867"/>
                  <a:gd name="connsiteX6" fmla="*/ 18764 w 79248"/>
                  <a:gd name="connsiteY6" fmla="*/ 41434 h 86867"/>
                  <a:gd name="connsiteX7" fmla="*/ 16193 w 79248"/>
                  <a:gd name="connsiteY7" fmla="*/ 34766 h 86867"/>
                  <a:gd name="connsiteX8" fmla="*/ 16478 w 79248"/>
                  <a:gd name="connsiteY8" fmla="*/ 41434 h 86867"/>
                  <a:gd name="connsiteX9" fmla="*/ 16478 w 79248"/>
                  <a:gd name="connsiteY9" fmla="*/ 85439 h 86867"/>
                  <a:gd name="connsiteX10" fmla="*/ 0 w 79248"/>
                  <a:gd name="connsiteY10" fmla="*/ 85439 h 86867"/>
                  <a:gd name="connsiteX11" fmla="*/ 0 w 79248"/>
                  <a:gd name="connsiteY11" fmla="*/ 0 h 86867"/>
                  <a:gd name="connsiteX12" fmla="*/ 16764 w 79248"/>
                  <a:gd name="connsiteY12" fmla="*/ 0 h 86867"/>
                  <a:gd name="connsiteX13" fmla="*/ 37814 w 79248"/>
                  <a:gd name="connsiteY13" fmla="*/ 47149 h 86867"/>
                  <a:gd name="connsiteX14" fmla="*/ 40005 w 79248"/>
                  <a:gd name="connsiteY14" fmla="*/ 53054 h 86867"/>
                  <a:gd name="connsiteX15" fmla="*/ 42196 w 79248"/>
                  <a:gd name="connsiteY15" fmla="*/ 47149 h 86867"/>
                  <a:gd name="connsiteX16" fmla="*/ 63532 w 79248"/>
                  <a:gd name="connsiteY16" fmla="*/ 0 h 86867"/>
                  <a:gd name="connsiteX17" fmla="*/ 79248 w 79248"/>
                  <a:gd name="connsiteY17" fmla="*/ 0 h 86867"/>
                  <a:gd name="connsiteX18" fmla="*/ 79248 w 79248"/>
                  <a:gd name="connsiteY18" fmla="*/ 85439 h 8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248" h="86867">
                    <a:moveTo>
                      <a:pt x="79248" y="85439"/>
                    </a:moveTo>
                    <a:lnTo>
                      <a:pt x="62770" y="85439"/>
                    </a:lnTo>
                    <a:lnTo>
                      <a:pt x="62770" y="41434"/>
                    </a:lnTo>
                    <a:cubicBezTo>
                      <a:pt x="62770" y="39529"/>
                      <a:pt x="62770" y="37338"/>
                      <a:pt x="62960" y="34766"/>
                    </a:cubicBezTo>
                    <a:cubicBezTo>
                      <a:pt x="62008" y="37624"/>
                      <a:pt x="61151" y="39815"/>
                      <a:pt x="60388" y="41434"/>
                    </a:cubicBezTo>
                    <a:lnTo>
                      <a:pt x="39624" y="86868"/>
                    </a:lnTo>
                    <a:lnTo>
                      <a:pt x="18764" y="41434"/>
                    </a:lnTo>
                    <a:cubicBezTo>
                      <a:pt x="18002" y="39815"/>
                      <a:pt x="17145" y="37624"/>
                      <a:pt x="16193" y="34766"/>
                    </a:cubicBezTo>
                    <a:cubicBezTo>
                      <a:pt x="16383" y="37338"/>
                      <a:pt x="16478" y="39624"/>
                      <a:pt x="16478" y="41434"/>
                    </a:cubicBezTo>
                    <a:lnTo>
                      <a:pt x="16478" y="85439"/>
                    </a:lnTo>
                    <a:lnTo>
                      <a:pt x="0" y="85439"/>
                    </a:lnTo>
                    <a:lnTo>
                      <a:pt x="0" y="0"/>
                    </a:lnTo>
                    <a:lnTo>
                      <a:pt x="16764" y="0"/>
                    </a:lnTo>
                    <a:lnTo>
                      <a:pt x="37814" y="47149"/>
                    </a:lnTo>
                    <a:cubicBezTo>
                      <a:pt x="38481" y="48673"/>
                      <a:pt x="39148" y="50673"/>
                      <a:pt x="40005" y="53054"/>
                    </a:cubicBezTo>
                    <a:cubicBezTo>
                      <a:pt x="40862" y="50673"/>
                      <a:pt x="41529" y="48768"/>
                      <a:pt x="42196" y="47149"/>
                    </a:cubicBezTo>
                    <a:lnTo>
                      <a:pt x="63532" y="0"/>
                    </a:lnTo>
                    <a:lnTo>
                      <a:pt x="79248" y="0"/>
                    </a:lnTo>
                    <a:lnTo>
                      <a:pt x="79248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DDA84A59-9903-860E-CF3D-46B818F664BB}"/>
                  </a:ext>
                </a:extLst>
              </p:cNvPr>
              <p:cNvSpPr/>
              <p:nvPr/>
            </p:nvSpPr>
            <p:spPr>
              <a:xfrm>
                <a:off x="5709284" y="3507390"/>
                <a:ext cx="68199" cy="85439"/>
              </a:xfrm>
              <a:custGeom>
                <a:avLst/>
                <a:gdLst>
                  <a:gd name="connsiteX0" fmla="*/ 0 w 68199"/>
                  <a:gd name="connsiteY0" fmla="*/ 0 h 85439"/>
                  <a:gd name="connsiteX1" fmla="*/ 37529 w 68199"/>
                  <a:gd name="connsiteY1" fmla="*/ 0 h 85439"/>
                  <a:gd name="connsiteX2" fmla="*/ 58674 w 68199"/>
                  <a:gd name="connsiteY2" fmla="*/ 6572 h 85439"/>
                  <a:gd name="connsiteX3" fmla="*/ 65246 w 68199"/>
                  <a:gd name="connsiteY3" fmla="*/ 22955 h 85439"/>
                  <a:gd name="connsiteX4" fmla="*/ 54864 w 68199"/>
                  <a:gd name="connsiteY4" fmla="*/ 40386 h 85439"/>
                  <a:gd name="connsiteX5" fmla="*/ 64865 w 68199"/>
                  <a:gd name="connsiteY5" fmla="*/ 48292 h 85439"/>
                  <a:gd name="connsiteX6" fmla="*/ 68199 w 68199"/>
                  <a:gd name="connsiteY6" fmla="*/ 60007 h 85439"/>
                  <a:gd name="connsiteX7" fmla="*/ 61151 w 68199"/>
                  <a:gd name="connsiteY7" fmla="*/ 77914 h 85439"/>
                  <a:gd name="connsiteX8" fmla="*/ 39338 w 68199"/>
                  <a:gd name="connsiteY8" fmla="*/ 85439 h 85439"/>
                  <a:gd name="connsiteX9" fmla="*/ 95 w 68199"/>
                  <a:gd name="connsiteY9" fmla="*/ 85439 h 85439"/>
                  <a:gd name="connsiteX10" fmla="*/ 95 w 68199"/>
                  <a:gd name="connsiteY10" fmla="*/ 0 h 85439"/>
                  <a:gd name="connsiteX11" fmla="*/ 35528 w 68199"/>
                  <a:gd name="connsiteY11" fmla="*/ 33528 h 85439"/>
                  <a:gd name="connsiteX12" fmla="*/ 45244 w 68199"/>
                  <a:gd name="connsiteY12" fmla="*/ 31051 h 85439"/>
                  <a:gd name="connsiteX13" fmla="*/ 48482 w 68199"/>
                  <a:gd name="connsiteY13" fmla="*/ 24384 h 85439"/>
                  <a:gd name="connsiteX14" fmla="*/ 37719 w 68199"/>
                  <a:gd name="connsiteY14" fmla="*/ 15335 h 85439"/>
                  <a:gd name="connsiteX15" fmla="*/ 16478 w 68199"/>
                  <a:gd name="connsiteY15" fmla="*/ 15335 h 85439"/>
                  <a:gd name="connsiteX16" fmla="*/ 16478 w 68199"/>
                  <a:gd name="connsiteY16" fmla="*/ 33528 h 85439"/>
                  <a:gd name="connsiteX17" fmla="*/ 35528 w 68199"/>
                  <a:gd name="connsiteY17" fmla="*/ 33528 h 85439"/>
                  <a:gd name="connsiteX18" fmla="*/ 40100 w 68199"/>
                  <a:gd name="connsiteY18" fmla="*/ 70009 h 85439"/>
                  <a:gd name="connsiteX19" fmla="*/ 48768 w 68199"/>
                  <a:gd name="connsiteY19" fmla="*/ 67056 h 85439"/>
                  <a:gd name="connsiteX20" fmla="*/ 51435 w 68199"/>
                  <a:gd name="connsiteY20" fmla="*/ 60007 h 85439"/>
                  <a:gd name="connsiteX21" fmla="*/ 36671 w 68199"/>
                  <a:gd name="connsiteY21" fmla="*/ 48863 h 85439"/>
                  <a:gd name="connsiteX22" fmla="*/ 16478 w 68199"/>
                  <a:gd name="connsiteY22" fmla="*/ 48863 h 85439"/>
                  <a:gd name="connsiteX23" fmla="*/ 16478 w 68199"/>
                  <a:gd name="connsiteY23" fmla="*/ 70009 h 85439"/>
                  <a:gd name="connsiteX24" fmla="*/ 40005 w 68199"/>
                  <a:gd name="connsiteY24" fmla="*/ 7000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199" h="85439">
                    <a:moveTo>
                      <a:pt x="0" y="0"/>
                    </a:moveTo>
                    <a:lnTo>
                      <a:pt x="37529" y="0"/>
                    </a:lnTo>
                    <a:cubicBezTo>
                      <a:pt x="47244" y="0"/>
                      <a:pt x="54293" y="2191"/>
                      <a:pt x="58674" y="6572"/>
                    </a:cubicBezTo>
                    <a:cubicBezTo>
                      <a:pt x="63055" y="10954"/>
                      <a:pt x="65246" y="16383"/>
                      <a:pt x="65246" y="22955"/>
                    </a:cubicBezTo>
                    <a:cubicBezTo>
                      <a:pt x="65246" y="31337"/>
                      <a:pt x="61817" y="37147"/>
                      <a:pt x="54864" y="40386"/>
                    </a:cubicBezTo>
                    <a:cubicBezTo>
                      <a:pt x="59341" y="42005"/>
                      <a:pt x="62675" y="44672"/>
                      <a:pt x="64865" y="48292"/>
                    </a:cubicBezTo>
                    <a:cubicBezTo>
                      <a:pt x="67056" y="52006"/>
                      <a:pt x="68199" y="55816"/>
                      <a:pt x="68199" y="60007"/>
                    </a:cubicBezTo>
                    <a:cubicBezTo>
                      <a:pt x="68199" y="66961"/>
                      <a:pt x="65818" y="72866"/>
                      <a:pt x="61151" y="77914"/>
                    </a:cubicBezTo>
                    <a:cubicBezTo>
                      <a:pt x="56388" y="82963"/>
                      <a:pt x="49149" y="85439"/>
                      <a:pt x="39338" y="85439"/>
                    </a:cubicBezTo>
                    <a:lnTo>
                      <a:pt x="95" y="85439"/>
                    </a:lnTo>
                    <a:lnTo>
                      <a:pt x="95" y="0"/>
                    </a:lnTo>
                    <a:close/>
                    <a:moveTo>
                      <a:pt x="35528" y="33528"/>
                    </a:moveTo>
                    <a:cubicBezTo>
                      <a:pt x="39814" y="33528"/>
                      <a:pt x="43053" y="32766"/>
                      <a:pt x="45244" y="31051"/>
                    </a:cubicBezTo>
                    <a:cubicBezTo>
                      <a:pt x="47435" y="29432"/>
                      <a:pt x="48482" y="27241"/>
                      <a:pt x="48482" y="24384"/>
                    </a:cubicBezTo>
                    <a:cubicBezTo>
                      <a:pt x="48482" y="18383"/>
                      <a:pt x="44863" y="15335"/>
                      <a:pt x="37719" y="15335"/>
                    </a:cubicBezTo>
                    <a:lnTo>
                      <a:pt x="16478" y="15335"/>
                    </a:lnTo>
                    <a:lnTo>
                      <a:pt x="16478" y="33528"/>
                    </a:lnTo>
                    <a:lnTo>
                      <a:pt x="35528" y="33528"/>
                    </a:lnTo>
                    <a:close/>
                    <a:moveTo>
                      <a:pt x="40100" y="70009"/>
                    </a:moveTo>
                    <a:cubicBezTo>
                      <a:pt x="44101" y="70009"/>
                      <a:pt x="46958" y="69056"/>
                      <a:pt x="48768" y="67056"/>
                    </a:cubicBezTo>
                    <a:cubicBezTo>
                      <a:pt x="50578" y="65056"/>
                      <a:pt x="51435" y="62770"/>
                      <a:pt x="51435" y="60007"/>
                    </a:cubicBezTo>
                    <a:cubicBezTo>
                      <a:pt x="51435" y="52578"/>
                      <a:pt x="46482" y="48863"/>
                      <a:pt x="36671" y="48863"/>
                    </a:cubicBezTo>
                    <a:lnTo>
                      <a:pt x="16478" y="48863"/>
                    </a:lnTo>
                    <a:lnTo>
                      <a:pt x="16478" y="70009"/>
                    </a:lnTo>
                    <a:lnTo>
                      <a:pt x="40005" y="7000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96F69C95-D7B0-A126-4B37-D77A3A3C31CD}"/>
                  </a:ext>
                </a:extLst>
              </p:cNvPr>
              <p:cNvSpPr/>
              <p:nvPr/>
            </p:nvSpPr>
            <p:spPr>
              <a:xfrm>
                <a:off x="5790818" y="3505866"/>
                <a:ext cx="75438" cy="88487"/>
              </a:xfrm>
              <a:custGeom>
                <a:avLst/>
                <a:gdLst>
                  <a:gd name="connsiteX0" fmla="*/ 52197 w 75438"/>
                  <a:gd name="connsiteY0" fmla="*/ 85915 h 88487"/>
                  <a:gd name="connsiteX1" fmla="*/ 37719 w 75438"/>
                  <a:gd name="connsiteY1" fmla="*/ 88487 h 88487"/>
                  <a:gd name="connsiteX2" fmla="*/ 23241 w 75438"/>
                  <a:gd name="connsiteY2" fmla="*/ 85915 h 88487"/>
                  <a:gd name="connsiteX3" fmla="*/ 12478 w 75438"/>
                  <a:gd name="connsiteY3" fmla="*/ 79057 h 88487"/>
                  <a:gd name="connsiteX4" fmla="*/ 5334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334 w 75438"/>
                  <a:gd name="connsiteY8" fmla="*/ 19621 h 88487"/>
                  <a:gd name="connsiteX9" fmla="*/ 12478 w 75438"/>
                  <a:gd name="connsiteY9" fmla="*/ 9525 h 88487"/>
                  <a:gd name="connsiteX10" fmla="*/ 23241 w 75438"/>
                  <a:gd name="connsiteY10" fmla="*/ 2572 h 88487"/>
                  <a:gd name="connsiteX11" fmla="*/ 37719 w 75438"/>
                  <a:gd name="connsiteY11" fmla="*/ 0 h 88487"/>
                  <a:gd name="connsiteX12" fmla="*/ 52197 w 75438"/>
                  <a:gd name="connsiteY12" fmla="*/ 2572 h 88487"/>
                  <a:gd name="connsiteX13" fmla="*/ 62960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2960 w 75438"/>
                  <a:gd name="connsiteY19" fmla="*/ 79057 h 88487"/>
                  <a:gd name="connsiteX20" fmla="*/ 52197 w 75438"/>
                  <a:gd name="connsiteY20" fmla="*/ 85915 h 88487"/>
                  <a:gd name="connsiteX21" fmla="*/ 37719 w 75438"/>
                  <a:gd name="connsiteY21" fmla="*/ 72580 h 88487"/>
                  <a:gd name="connsiteX22" fmla="*/ 47244 w 75438"/>
                  <a:gd name="connsiteY22" fmla="*/ 69913 h 88487"/>
                  <a:gd name="connsiteX23" fmla="*/ 53721 w 75438"/>
                  <a:gd name="connsiteY23" fmla="*/ 62960 h 88487"/>
                  <a:gd name="connsiteX24" fmla="*/ 57150 w 75438"/>
                  <a:gd name="connsiteY24" fmla="*/ 53816 h 88487"/>
                  <a:gd name="connsiteX25" fmla="*/ 58293 w 75438"/>
                  <a:gd name="connsiteY25" fmla="*/ 44196 h 88487"/>
                  <a:gd name="connsiteX26" fmla="*/ 57150 w 75438"/>
                  <a:gd name="connsiteY26" fmla="*/ 34195 h 88487"/>
                  <a:gd name="connsiteX27" fmla="*/ 53816 w 75438"/>
                  <a:gd name="connsiteY27" fmla="*/ 25241 h 88487"/>
                  <a:gd name="connsiteX28" fmla="*/ 47435 w 75438"/>
                  <a:gd name="connsiteY28" fmla="*/ 18479 h 88487"/>
                  <a:gd name="connsiteX29" fmla="*/ 37814 w 75438"/>
                  <a:gd name="connsiteY29" fmla="*/ 15907 h 88487"/>
                  <a:gd name="connsiteX30" fmla="*/ 28099 w 75438"/>
                  <a:gd name="connsiteY30" fmla="*/ 18574 h 88487"/>
                  <a:gd name="connsiteX31" fmla="*/ 21622 w 75438"/>
                  <a:gd name="connsiteY31" fmla="*/ 25527 h 88487"/>
                  <a:gd name="connsiteX32" fmla="*/ 18288 w 75438"/>
                  <a:gd name="connsiteY32" fmla="*/ 34576 h 88487"/>
                  <a:gd name="connsiteX33" fmla="*/ 17240 w 75438"/>
                  <a:gd name="connsiteY33" fmla="*/ 44291 h 88487"/>
                  <a:gd name="connsiteX34" fmla="*/ 19050 w 75438"/>
                  <a:gd name="connsiteY34" fmla="*/ 57436 h 88487"/>
                  <a:gd name="connsiteX35" fmla="*/ 25718 w 75438"/>
                  <a:gd name="connsiteY35" fmla="*/ 68104 h 88487"/>
                  <a:gd name="connsiteX36" fmla="*/ 37814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197" y="85915"/>
                    </a:moveTo>
                    <a:cubicBezTo>
                      <a:pt x="47816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60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60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6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5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8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27980D95-9021-34CA-6F05-2510091A1B57}"/>
                  </a:ext>
                </a:extLst>
              </p:cNvPr>
              <p:cNvSpPr/>
              <p:nvPr/>
            </p:nvSpPr>
            <p:spPr>
              <a:xfrm>
                <a:off x="5974270" y="3507390"/>
                <a:ext cx="68770" cy="85534"/>
              </a:xfrm>
              <a:custGeom>
                <a:avLst/>
                <a:gdLst>
                  <a:gd name="connsiteX0" fmla="*/ 52292 w 68770"/>
                  <a:gd name="connsiteY0" fmla="*/ 85534 h 85534"/>
                  <a:gd name="connsiteX1" fmla="*/ 52292 w 68770"/>
                  <a:gd name="connsiteY1" fmla="*/ 49339 h 85534"/>
                  <a:gd name="connsiteX2" fmla="*/ 16478 w 68770"/>
                  <a:gd name="connsiteY2" fmla="*/ 49339 h 85534"/>
                  <a:gd name="connsiteX3" fmla="*/ 16478 w 68770"/>
                  <a:gd name="connsiteY3" fmla="*/ 85534 h 85534"/>
                  <a:gd name="connsiteX4" fmla="*/ 0 w 68770"/>
                  <a:gd name="connsiteY4" fmla="*/ 85534 h 85534"/>
                  <a:gd name="connsiteX5" fmla="*/ 0 w 68770"/>
                  <a:gd name="connsiteY5" fmla="*/ 0 h 85534"/>
                  <a:gd name="connsiteX6" fmla="*/ 16478 w 68770"/>
                  <a:gd name="connsiteY6" fmla="*/ 0 h 85534"/>
                  <a:gd name="connsiteX7" fmla="*/ 16478 w 68770"/>
                  <a:gd name="connsiteY7" fmla="*/ 33718 h 85534"/>
                  <a:gd name="connsiteX8" fmla="*/ 52292 w 68770"/>
                  <a:gd name="connsiteY8" fmla="*/ 33718 h 85534"/>
                  <a:gd name="connsiteX9" fmla="*/ 52292 w 68770"/>
                  <a:gd name="connsiteY9" fmla="*/ 0 h 85534"/>
                  <a:gd name="connsiteX10" fmla="*/ 68771 w 68770"/>
                  <a:gd name="connsiteY10" fmla="*/ 0 h 85534"/>
                  <a:gd name="connsiteX11" fmla="*/ 68771 w 68770"/>
                  <a:gd name="connsiteY11" fmla="*/ 85534 h 85534"/>
                  <a:gd name="connsiteX12" fmla="*/ 52292 w 68770"/>
                  <a:gd name="connsiteY12" fmla="*/ 85534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770" h="85534">
                    <a:moveTo>
                      <a:pt x="52292" y="85534"/>
                    </a:moveTo>
                    <a:lnTo>
                      <a:pt x="52292" y="49339"/>
                    </a:lnTo>
                    <a:lnTo>
                      <a:pt x="16478" y="49339"/>
                    </a:lnTo>
                    <a:lnTo>
                      <a:pt x="16478" y="85534"/>
                    </a:lnTo>
                    <a:lnTo>
                      <a:pt x="0" y="8553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718"/>
                    </a:lnTo>
                    <a:lnTo>
                      <a:pt x="52292" y="33718"/>
                    </a:lnTo>
                    <a:lnTo>
                      <a:pt x="52292" y="0"/>
                    </a:lnTo>
                    <a:lnTo>
                      <a:pt x="68771" y="0"/>
                    </a:lnTo>
                    <a:lnTo>
                      <a:pt x="68771" y="85534"/>
                    </a:lnTo>
                    <a:lnTo>
                      <a:pt x="52292" y="8553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997DA553-1870-916A-1021-0890B9A5FC8A}"/>
                  </a:ext>
                </a:extLst>
              </p:cNvPr>
              <p:cNvSpPr/>
              <p:nvPr/>
            </p:nvSpPr>
            <p:spPr>
              <a:xfrm>
                <a:off x="6056757" y="3507485"/>
                <a:ext cx="81533" cy="85439"/>
              </a:xfrm>
              <a:custGeom>
                <a:avLst/>
                <a:gdLst>
                  <a:gd name="connsiteX0" fmla="*/ 63817 w 81533"/>
                  <a:gd name="connsiteY0" fmla="*/ 85439 h 85439"/>
                  <a:gd name="connsiteX1" fmla="*/ 57245 w 81533"/>
                  <a:gd name="connsiteY1" fmla="*/ 67723 h 85439"/>
                  <a:gd name="connsiteX2" fmla="*/ 24289 w 81533"/>
                  <a:gd name="connsiteY2" fmla="*/ 67723 h 85439"/>
                  <a:gd name="connsiteX3" fmla="*/ 17716 w 81533"/>
                  <a:gd name="connsiteY3" fmla="*/ 85439 h 85439"/>
                  <a:gd name="connsiteX4" fmla="*/ 0 w 81533"/>
                  <a:gd name="connsiteY4" fmla="*/ 85439 h 85439"/>
                  <a:gd name="connsiteX5" fmla="*/ 32766 w 81533"/>
                  <a:gd name="connsiteY5" fmla="*/ 0 h 85439"/>
                  <a:gd name="connsiteX6" fmla="*/ 48863 w 81533"/>
                  <a:gd name="connsiteY6" fmla="*/ 0 h 85439"/>
                  <a:gd name="connsiteX7" fmla="*/ 81534 w 81533"/>
                  <a:gd name="connsiteY7" fmla="*/ 85439 h 85439"/>
                  <a:gd name="connsiteX8" fmla="*/ 63817 w 81533"/>
                  <a:gd name="connsiteY8" fmla="*/ 85439 h 85439"/>
                  <a:gd name="connsiteX9" fmla="*/ 51911 w 81533"/>
                  <a:gd name="connsiteY9" fmla="*/ 52673 h 85439"/>
                  <a:gd name="connsiteX10" fmla="*/ 43434 w 81533"/>
                  <a:gd name="connsiteY10" fmla="*/ 30480 h 85439"/>
                  <a:gd name="connsiteX11" fmla="*/ 40767 w 81533"/>
                  <a:gd name="connsiteY11" fmla="*/ 22765 h 85439"/>
                  <a:gd name="connsiteX12" fmla="*/ 38100 w 81533"/>
                  <a:gd name="connsiteY12" fmla="*/ 30480 h 85439"/>
                  <a:gd name="connsiteX13" fmla="*/ 29623 w 81533"/>
                  <a:gd name="connsiteY13" fmla="*/ 52673 h 85439"/>
                  <a:gd name="connsiteX14" fmla="*/ 51911 w 81533"/>
                  <a:gd name="connsiteY14" fmla="*/ 52673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533" h="85439">
                    <a:moveTo>
                      <a:pt x="63817" y="85439"/>
                    </a:moveTo>
                    <a:lnTo>
                      <a:pt x="57245" y="67723"/>
                    </a:lnTo>
                    <a:lnTo>
                      <a:pt x="24289" y="67723"/>
                    </a:lnTo>
                    <a:lnTo>
                      <a:pt x="17716" y="85439"/>
                    </a:lnTo>
                    <a:lnTo>
                      <a:pt x="0" y="85439"/>
                    </a:lnTo>
                    <a:lnTo>
                      <a:pt x="32766" y="0"/>
                    </a:lnTo>
                    <a:lnTo>
                      <a:pt x="48863" y="0"/>
                    </a:lnTo>
                    <a:lnTo>
                      <a:pt x="81534" y="85439"/>
                    </a:lnTo>
                    <a:lnTo>
                      <a:pt x="63817" y="85439"/>
                    </a:lnTo>
                    <a:close/>
                    <a:moveTo>
                      <a:pt x="51911" y="52673"/>
                    </a:moveTo>
                    <a:lnTo>
                      <a:pt x="43434" y="30480"/>
                    </a:lnTo>
                    <a:cubicBezTo>
                      <a:pt x="42100" y="27242"/>
                      <a:pt x="41243" y="24670"/>
                      <a:pt x="40767" y="22765"/>
                    </a:cubicBezTo>
                    <a:cubicBezTo>
                      <a:pt x="40291" y="24670"/>
                      <a:pt x="39338" y="27242"/>
                      <a:pt x="38100" y="30480"/>
                    </a:cubicBezTo>
                    <a:lnTo>
                      <a:pt x="29623" y="52673"/>
                    </a:lnTo>
                    <a:lnTo>
                      <a:pt x="51911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AE717E-8A51-0BB7-671B-CE78BB58D320}"/>
                  </a:ext>
                </a:extLst>
              </p:cNvPr>
              <p:cNvSpPr/>
              <p:nvPr/>
            </p:nvSpPr>
            <p:spPr>
              <a:xfrm>
                <a:off x="6145815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0EB4E7FD-2ECE-78E8-5021-0CA6AE0BD560}"/>
                  </a:ext>
                </a:extLst>
              </p:cNvPr>
              <p:cNvSpPr/>
              <p:nvPr/>
            </p:nvSpPr>
            <p:spPr>
              <a:xfrm>
                <a:off x="6232493" y="3505866"/>
                <a:ext cx="75438" cy="88487"/>
              </a:xfrm>
              <a:custGeom>
                <a:avLst/>
                <a:gdLst>
                  <a:gd name="connsiteX0" fmla="*/ 52292 w 75438"/>
                  <a:gd name="connsiteY0" fmla="*/ 85915 h 88487"/>
                  <a:gd name="connsiteX1" fmla="*/ 37814 w 75438"/>
                  <a:gd name="connsiteY1" fmla="*/ 88487 h 88487"/>
                  <a:gd name="connsiteX2" fmla="*/ 23336 w 75438"/>
                  <a:gd name="connsiteY2" fmla="*/ 85915 h 88487"/>
                  <a:gd name="connsiteX3" fmla="*/ 12573 w 75438"/>
                  <a:gd name="connsiteY3" fmla="*/ 79057 h 88487"/>
                  <a:gd name="connsiteX4" fmla="*/ 5429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429 w 75438"/>
                  <a:gd name="connsiteY8" fmla="*/ 19621 h 88487"/>
                  <a:gd name="connsiteX9" fmla="*/ 12573 w 75438"/>
                  <a:gd name="connsiteY9" fmla="*/ 9525 h 88487"/>
                  <a:gd name="connsiteX10" fmla="*/ 23336 w 75438"/>
                  <a:gd name="connsiteY10" fmla="*/ 2572 h 88487"/>
                  <a:gd name="connsiteX11" fmla="*/ 37814 w 75438"/>
                  <a:gd name="connsiteY11" fmla="*/ 0 h 88487"/>
                  <a:gd name="connsiteX12" fmla="*/ 52292 w 75438"/>
                  <a:gd name="connsiteY12" fmla="*/ 2572 h 88487"/>
                  <a:gd name="connsiteX13" fmla="*/ 63056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3056 w 75438"/>
                  <a:gd name="connsiteY19" fmla="*/ 79057 h 88487"/>
                  <a:gd name="connsiteX20" fmla="*/ 52292 w 75438"/>
                  <a:gd name="connsiteY20" fmla="*/ 85915 h 88487"/>
                  <a:gd name="connsiteX21" fmla="*/ 37814 w 75438"/>
                  <a:gd name="connsiteY21" fmla="*/ 72580 h 88487"/>
                  <a:gd name="connsiteX22" fmla="*/ 47339 w 75438"/>
                  <a:gd name="connsiteY22" fmla="*/ 69913 h 88487"/>
                  <a:gd name="connsiteX23" fmla="*/ 53816 w 75438"/>
                  <a:gd name="connsiteY23" fmla="*/ 62960 h 88487"/>
                  <a:gd name="connsiteX24" fmla="*/ 57245 w 75438"/>
                  <a:gd name="connsiteY24" fmla="*/ 53816 h 88487"/>
                  <a:gd name="connsiteX25" fmla="*/ 58388 w 75438"/>
                  <a:gd name="connsiteY25" fmla="*/ 44196 h 88487"/>
                  <a:gd name="connsiteX26" fmla="*/ 57245 w 75438"/>
                  <a:gd name="connsiteY26" fmla="*/ 34195 h 88487"/>
                  <a:gd name="connsiteX27" fmla="*/ 53912 w 75438"/>
                  <a:gd name="connsiteY27" fmla="*/ 25241 h 88487"/>
                  <a:gd name="connsiteX28" fmla="*/ 47530 w 75438"/>
                  <a:gd name="connsiteY28" fmla="*/ 18479 h 88487"/>
                  <a:gd name="connsiteX29" fmla="*/ 37910 w 75438"/>
                  <a:gd name="connsiteY29" fmla="*/ 15907 h 88487"/>
                  <a:gd name="connsiteX30" fmla="*/ 28194 w 75438"/>
                  <a:gd name="connsiteY30" fmla="*/ 18574 h 88487"/>
                  <a:gd name="connsiteX31" fmla="*/ 21717 w 75438"/>
                  <a:gd name="connsiteY31" fmla="*/ 25527 h 88487"/>
                  <a:gd name="connsiteX32" fmla="*/ 18383 w 75438"/>
                  <a:gd name="connsiteY32" fmla="*/ 34576 h 88487"/>
                  <a:gd name="connsiteX33" fmla="*/ 17336 w 75438"/>
                  <a:gd name="connsiteY33" fmla="*/ 44291 h 88487"/>
                  <a:gd name="connsiteX34" fmla="*/ 19145 w 75438"/>
                  <a:gd name="connsiteY34" fmla="*/ 57436 h 88487"/>
                  <a:gd name="connsiteX35" fmla="*/ 25813 w 75438"/>
                  <a:gd name="connsiteY35" fmla="*/ 68104 h 88487"/>
                  <a:gd name="connsiteX36" fmla="*/ 37910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292" y="85915"/>
                    </a:moveTo>
                    <a:cubicBezTo>
                      <a:pt x="47911" y="87630"/>
                      <a:pt x="43148" y="88487"/>
                      <a:pt x="37814" y="88487"/>
                    </a:cubicBezTo>
                    <a:cubicBezTo>
                      <a:pt x="32480" y="88487"/>
                      <a:pt x="27718" y="87630"/>
                      <a:pt x="23336" y="85915"/>
                    </a:cubicBezTo>
                    <a:cubicBezTo>
                      <a:pt x="18955" y="84201"/>
                      <a:pt x="15431" y="81915"/>
                      <a:pt x="12573" y="79057"/>
                    </a:cubicBezTo>
                    <a:cubicBezTo>
                      <a:pt x="9716" y="76200"/>
                      <a:pt x="7334" y="72771"/>
                      <a:pt x="5429" y="68961"/>
                    </a:cubicBezTo>
                    <a:cubicBezTo>
                      <a:pt x="3429" y="65151"/>
                      <a:pt x="2096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429" y="19621"/>
                    </a:cubicBezTo>
                    <a:cubicBezTo>
                      <a:pt x="7334" y="15812"/>
                      <a:pt x="9716" y="12478"/>
                      <a:pt x="12573" y="9525"/>
                    </a:cubicBezTo>
                    <a:cubicBezTo>
                      <a:pt x="15335" y="6667"/>
                      <a:pt x="18955" y="4381"/>
                      <a:pt x="23336" y="2572"/>
                    </a:cubicBezTo>
                    <a:cubicBezTo>
                      <a:pt x="27718" y="857"/>
                      <a:pt x="32480" y="0"/>
                      <a:pt x="37814" y="0"/>
                    </a:cubicBezTo>
                    <a:cubicBezTo>
                      <a:pt x="43148" y="0"/>
                      <a:pt x="47911" y="857"/>
                      <a:pt x="52292" y="2572"/>
                    </a:cubicBezTo>
                    <a:cubicBezTo>
                      <a:pt x="56674" y="4286"/>
                      <a:pt x="60198" y="6572"/>
                      <a:pt x="63056" y="9525"/>
                    </a:cubicBezTo>
                    <a:cubicBezTo>
                      <a:pt x="65913" y="12382"/>
                      <a:pt x="68199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3056" y="79057"/>
                    </a:cubicBezTo>
                    <a:cubicBezTo>
                      <a:pt x="60293" y="81915"/>
                      <a:pt x="56674" y="84296"/>
                      <a:pt x="52292" y="85915"/>
                    </a:cubicBezTo>
                    <a:moveTo>
                      <a:pt x="37814" y="72580"/>
                    </a:moveTo>
                    <a:cubicBezTo>
                      <a:pt x="41434" y="72580"/>
                      <a:pt x="44577" y="71723"/>
                      <a:pt x="47339" y="69913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1" y="60103"/>
                      <a:pt x="56483" y="57055"/>
                      <a:pt x="57245" y="53816"/>
                    </a:cubicBezTo>
                    <a:cubicBezTo>
                      <a:pt x="58008" y="50673"/>
                      <a:pt x="58388" y="47434"/>
                      <a:pt x="58388" y="44196"/>
                    </a:cubicBezTo>
                    <a:cubicBezTo>
                      <a:pt x="58388" y="40672"/>
                      <a:pt x="58008" y="37338"/>
                      <a:pt x="57245" y="34195"/>
                    </a:cubicBezTo>
                    <a:cubicBezTo>
                      <a:pt x="56483" y="31051"/>
                      <a:pt x="55436" y="28004"/>
                      <a:pt x="53912" y="25241"/>
                    </a:cubicBezTo>
                    <a:cubicBezTo>
                      <a:pt x="52388" y="22479"/>
                      <a:pt x="50292" y="20193"/>
                      <a:pt x="47530" y="18479"/>
                    </a:cubicBezTo>
                    <a:cubicBezTo>
                      <a:pt x="44768" y="16764"/>
                      <a:pt x="41529" y="15907"/>
                      <a:pt x="37910" y="15907"/>
                    </a:cubicBezTo>
                    <a:cubicBezTo>
                      <a:pt x="34290" y="15907"/>
                      <a:pt x="30956" y="16764"/>
                      <a:pt x="28194" y="18574"/>
                    </a:cubicBezTo>
                    <a:cubicBezTo>
                      <a:pt x="25432" y="20288"/>
                      <a:pt x="23241" y="22670"/>
                      <a:pt x="21717" y="25527"/>
                    </a:cubicBezTo>
                    <a:cubicBezTo>
                      <a:pt x="20193" y="28384"/>
                      <a:pt x="19145" y="31432"/>
                      <a:pt x="18383" y="34576"/>
                    </a:cubicBezTo>
                    <a:cubicBezTo>
                      <a:pt x="17621" y="37719"/>
                      <a:pt x="17336" y="40957"/>
                      <a:pt x="17336" y="44291"/>
                    </a:cubicBezTo>
                    <a:cubicBezTo>
                      <a:pt x="17336" y="49054"/>
                      <a:pt x="17907" y="53435"/>
                      <a:pt x="19145" y="57436"/>
                    </a:cubicBezTo>
                    <a:cubicBezTo>
                      <a:pt x="20384" y="61531"/>
                      <a:pt x="22574" y="65056"/>
                      <a:pt x="25813" y="68104"/>
                    </a:cubicBezTo>
                    <a:cubicBezTo>
                      <a:pt x="29051" y="71152"/>
                      <a:pt x="33147" y="72580"/>
                      <a:pt x="37910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2B18749A-117A-E807-1ADF-E1E6F431F665}"/>
                  </a:ext>
                </a:extLst>
              </p:cNvPr>
              <p:cNvSpPr/>
              <p:nvPr/>
            </p:nvSpPr>
            <p:spPr>
              <a:xfrm>
                <a:off x="6409848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CFB95BA4-BD81-63E9-C31E-59DE39577094}"/>
                  </a:ext>
                </a:extLst>
              </p:cNvPr>
              <p:cNvSpPr/>
              <p:nvPr/>
            </p:nvSpPr>
            <p:spPr>
              <a:xfrm>
                <a:off x="6494144" y="3507485"/>
                <a:ext cx="95440" cy="85534"/>
              </a:xfrm>
              <a:custGeom>
                <a:avLst/>
                <a:gdLst>
                  <a:gd name="connsiteX0" fmla="*/ 18288 w 95440"/>
                  <a:gd name="connsiteY0" fmla="*/ 85439 h 85534"/>
                  <a:gd name="connsiteX1" fmla="*/ 0 w 95440"/>
                  <a:gd name="connsiteY1" fmla="*/ 0 h 85534"/>
                  <a:gd name="connsiteX2" fmla="*/ 16954 w 95440"/>
                  <a:gd name="connsiteY2" fmla="*/ 0 h 85534"/>
                  <a:gd name="connsiteX3" fmla="*/ 26479 w 95440"/>
                  <a:gd name="connsiteY3" fmla="*/ 48101 h 85534"/>
                  <a:gd name="connsiteX4" fmla="*/ 27527 w 95440"/>
                  <a:gd name="connsiteY4" fmla="*/ 54483 h 85534"/>
                  <a:gd name="connsiteX5" fmla="*/ 28766 w 95440"/>
                  <a:gd name="connsiteY5" fmla="*/ 48006 h 85534"/>
                  <a:gd name="connsiteX6" fmla="*/ 40481 w 95440"/>
                  <a:gd name="connsiteY6" fmla="*/ 0 h 85534"/>
                  <a:gd name="connsiteX7" fmla="*/ 54769 w 95440"/>
                  <a:gd name="connsiteY7" fmla="*/ 0 h 85534"/>
                  <a:gd name="connsiteX8" fmla="*/ 66770 w 95440"/>
                  <a:gd name="connsiteY8" fmla="*/ 48006 h 85534"/>
                  <a:gd name="connsiteX9" fmla="*/ 68009 w 95440"/>
                  <a:gd name="connsiteY9" fmla="*/ 54483 h 85534"/>
                  <a:gd name="connsiteX10" fmla="*/ 69056 w 95440"/>
                  <a:gd name="connsiteY10" fmla="*/ 48101 h 85534"/>
                  <a:gd name="connsiteX11" fmla="*/ 78581 w 95440"/>
                  <a:gd name="connsiteY11" fmla="*/ 0 h 85534"/>
                  <a:gd name="connsiteX12" fmla="*/ 95441 w 95440"/>
                  <a:gd name="connsiteY12" fmla="*/ 0 h 85534"/>
                  <a:gd name="connsiteX13" fmla="*/ 77058 w 95440"/>
                  <a:gd name="connsiteY13" fmla="*/ 85439 h 85534"/>
                  <a:gd name="connsiteX14" fmla="*/ 61627 w 95440"/>
                  <a:gd name="connsiteY14" fmla="*/ 85439 h 85534"/>
                  <a:gd name="connsiteX15" fmla="*/ 48673 w 95440"/>
                  <a:gd name="connsiteY15" fmla="*/ 35147 h 85534"/>
                  <a:gd name="connsiteX16" fmla="*/ 47435 w 95440"/>
                  <a:gd name="connsiteY16" fmla="*/ 28670 h 85534"/>
                  <a:gd name="connsiteX17" fmla="*/ 46196 w 95440"/>
                  <a:gd name="connsiteY17" fmla="*/ 35052 h 85534"/>
                  <a:gd name="connsiteX18" fmla="*/ 33623 w 95440"/>
                  <a:gd name="connsiteY18" fmla="*/ 85535 h 85534"/>
                  <a:gd name="connsiteX19" fmla="*/ 18288 w 95440"/>
                  <a:gd name="connsiteY19" fmla="*/ 85535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440" h="85534">
                    <a:moveTo>
                      <a:pt x="18288" y="85439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101"/>
                    </a:lnTo>
                    <a:cubicBezTo>
                      <a:pt x="26861" y="49816"/>
                      <a:pt x="27242" y="51911"/>
                      <a:pt x="27527" y="54483"/>
                    </a:cubicBezTo>
                    <a:cubicBezTo>
                      <a:pt x="27813" y="52007"/>
                      <a:pt x="28289" y="49911"/>
                      <a:pt x="28766" y="48006"/>
                    </a:cubicBezTo>
                    <a:lnTo>
                      <a:pt x="40481" y="0"/>
                    </a:lnTo>
                    <a:lnTo>
                      <a:pt x="54769" y="0"/>
                    </a:lnTo>
                    <a:lnTo>
                      <a:pt x="66770" y="48006"/>
                    </a:lnTo>
                    <a:cubicBezTo>
                      <a:pt x="67246" y="49911"/>
                      <a:pt x="67628" y="52007"/>
                      <a:pt x="68009" y="54483"/>
                    </a:cubicBezTo>
                    <a:cubicBezTo>
                      <a:pt x="68294" y="52007"/>
                      <a:pt x="68675" y="49816"/>
                      <a:pt x="69056" y="48101"/>
                    </a:cubicBezTo>
                    <a:lnTo>
                      <a:pt x="78581" y="0"/>
                    </a:lnTo>
                    <a:lnTo>
                      <a:pt x="95441" y="0"/>
                    </a:lnTo>
                    <a:lnTo>
                      <a:pt x="77058" y="85439"/>
                    </a:lnTo>
                    <a:lnTo>
                      <a:pt x="61627" y="85439"/>
                    </a:lnTo>
                    <a:lnTo>
                      <a:pt x="48673" y="35147"/>
                    </a:lnTo>
                    <a:cubicBezTo>
                      <a:pt x="48101" y="33052"/>
                      <a:pt x="47720" y="30861"/>
                      <a:pt x="47435" y="28670"/>
                    </a:cubicBezTo>
                    <a:cubicBezTo>
                      <a:pt x="47149" y="30956"/>
                      <a:pt x="46768" y="33052"/>
                      <a:pt x="46196" y="35052"/>
                    </a:cubicBezTo>
                    <a:lnTo>
                      <a:pt x="33623" y="85535"/>
                    </a:lnTo>
                    <a:lnTo>
                      <a:pt x="18288" y="85535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E5A16C5E-25EE-522E-5DC3-0EFFCC71F84D}"/>
                  </a:ext>
                </a:extLst>
              </p:cNvPr>
              <p:cNvSpPr/>
              <p:nvPr/>
            </p:nvSpPr>
            <p:spPr>
              <a:xfrm>
                <a:off x="6600634" y="3505866"/>
                <a:ext cx="75437" cy="88487"/>
              </a:xfrm>
              <a:custGeom>
                <a:avLst/>
                <a:gdLst>
                  <a:gd name="connsiteX0" fmla="*/ 52197 w 75437"/>
                  <a:gd name="connsiteY0" fmla="*/ 85915 h 88487"/>
                  <a:gd name="connsiteX1" fmla="*/ 37719 w 75437"/>
                  <a:gd name="connsiteY1" fmla="*/ 88487 h 88487"/>
                  <a:gd name="connsiteX2" fmla="*/ 23241 w 75437"/>
                  <a:gd name="connsiteY2" fmla="*/ 85915 h 88487"/>
                  <a:gd name="connsiteX3" fmla="*/ 12478 w 75437"/>
                  <a:gd name="connsiteY3" fmla="*/ 79057 h 88487"/>
                  <a:gd name="connsiteX4" fmla="*/ 5334 w 75437"/>
                  <a:gd name="connsiteY4" fmla="*/ 68961 h 88487"/>
                  <a:gd name="connsiteX5" fmla="*/ 1238 w 75437"/>
                  <a:gd name="connsiteY5" fmla="*/ 57055 h 88487"/>
                  <a:gd name="connsiteX6" fmla="*/ 0 w 75437"/>
                  <a:gd name="connsiteY6" fmla="*/ 44291 h 88487"/>
                  <a:gd name="connsiteX7" fmla="*/ 1238 w 75437"/>
                  <a:gd name="connsiteY7" fmla="*/ 31528 h 88487"/>
                  <a:gd name="connsiteX8" fmla="*/ 5334 w 75437"/>
                  <a:gd name="connsiteY8" fmla="*/ 19621 h 88487"/>
                  <a:gd name="connsiteX9" fmla="*/ 12478 w 75437"/>
                  <a:gd name="connsiteY9" fmla="*/ 9525 h 88487"/>
                  <a:gd name="connsiteX10" fmla="*/ 23241 w 75437"/>
                  <a:gd name="connsiteY10" fmla="*/ 2572 h 88487"/>
                  <a:gd name="connsiteX11" fmla="*/ 37719 w 75437"/>
                  <a:gd name="connsiteY11" fmla="*/ 0 h 88487"/>
                  <a:gd name="connsiteX12" fmla="*/ 52197 w 75437"/>
                  <a:gd name="connsiteY12" fmla="*/ 2572 h 88487"/>
                  <a:gd name="connsiteX13" fmla="*/ 62960 w 75437"/>
                  <a:gd name="connsiteY13" fmla="*/ 9525 h 88487"/>
                  <a:gd name="connsiteX14" fmla="*/ 70104 w 75437"/>
                  <a:gd name="connsiteY14" fmla="*/ 19621 h 88487"/>
                  <a:gd name="connsiteX15" fmla="*/ 74200 w 75437"/>
                  <a:gd name="connsiteY15" fmla="*/ 31528 h 88487"/>
                  <a:gd name="connsiteX16" fmla="*/ 75438 w 75437"/>
                  <a:gd name="connsiteY16" fmla="*/ 44291 h 88487"/>
                  <a:gd name="connsiteX17" fmla="*/ 74200 w 75437"/>
                  <a:gd name="connsiteY17" fmla="*/ 57055 h 88487"/>
                  <a:gd name="connsiteX18" fmla="*/ 70104 w 75437"/>
                  <a:gd name="connsiteY18" fmla="*/ 68961 h 88487"/>
                  <a:gd name="connsiteX19" fmla="*/ 62960 w 75437"/>
                  <a:gd name="connsiteY19" fmla="*/ 79057 h 88487"/>
                  <a:gd name="connsiteX20" fmla="*/ 52197 w 75437"/>
                  <a:gd name="connsiteY20" fmla="*/ 85915 h 88487"/>
                  <a:gd name="connsiteX21" fmla="*/ 37719 w 75437"/>
                  <a:gd name="connsiteY21" fmla="*/ 72580 h 88487"/>
                  <a:gd name="connsiteX22" fmla="*/ 47244 w 75437"/>
                  <a:gd name="connsiteY22" fmla="*/ 69913 h 88487"/>
                  <a:gd name="connsiteX23" fmla="*/ 53721 w 75437"/>
                  <a:gd name="connsiteY23" fmla="*/ 62960 h 88487"/>
                  <a:gd name="connsiteX24" fmla="*/ 57150 w 75437"/>
                  <a:gd name="connsiteY24" fmla="*/ 53816 h 88487"/>
                  <a:gd name="connsiteX25" fmla="*/ 58293 w 75437"/>
                  <a:gd name="connsiteY25" fmla="*/ 44196 h 88487"/>
                  <a:gd name="connsiteX26" fmla="*/ 57150 w 75437"/>
                  <a:gd name="connsiteY26" fmla="*/ 34195 h 88487"/>
                  <a:gd name="connsiteX27" fmla="*/ 53816 w 75437"/>
                  <a:gd name="connsiteY27" fmla="*/ 25241 h 88487"/>
                  <a:gd name="connsiteX28" fmla="*/ 47434 w 75437"/>
                  <a:gd name="connsiteY28" fmla="*/ 18479 h 88487"/>
                  <a:gd name="connsiteX29" fmla="*/ 37814 w 75437"/>
                  <a:gd name="connsiteY29" fmla="*/ 15907 h 88487"/>
                  <a:gd name="connsiteX30" fmla="*/ 28099 w 75437"/>
                  <a:gd name="connsiteY30" fmla="*/ 18574 h 88487"/>
                  <a:gd name="connsiteX31" fmla="*/ 21622 w 75437"/>
                  <a:gd name="connsiteY31" fmla="*/ 25527 h 88487"/>
                  <a:gd name="connsiteX32" fmla="*/ 18288 w 75437"/>
                  <a:gd name="connsiteY32" fmla="*/ 34576 h 88487"/>
                  <a:gd name="connsiteX33" fmla="*/ 17240 w 75437"/>
                  <a:gd name="connsiteY33" fmla="*/ 44291 h 88487"/>
                  <a:gd name="connsiteX34" fmla="*/ 19050 w 75437"/>
                  <a:gd name="connsiteY34" fmla="*/ 57436 h 88487"/>
                  <a:gd name="connsiteX35" fmla="*/ 25717 w 75437"/>
                  <a:gd name="connsiteY35" fmla="*/ 68104 h 88487"/>
                  <a:gd name="connsiteX36" fmla="*/ 37814 w 75437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7" h="88487">
                    <a:moveTo>
                      <a:pt x="52197" y="85915"/>
                    </a:moveTo>
                    <a:cubicBezTo>
                      <a:pt x="47815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59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59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5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2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2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4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7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8883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7531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403" y="1600201"/>
            <a:ext cx="10753195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763702" y="6381329"/>
            <a:ext cx="1884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CFF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07B4DBB-65EE-4362-8387-F5FBC58E45B2}" type="datetimeFigureOut">
              <a:rPr lang="nl-NL" smtClean="0"/>
              <a:pPr/>
              <a:t>23-11-2022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59563" y="6381329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CFF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376587" y="39540"/>
            <a:ext cx="732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826DE586-CFF4-4DEE-B089-C6F78738249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LogoDriestarCollegePayoff-FC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875035" y="6159684"/>
            <a:ext cx="1597563" cy="5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12D6C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ckok@driestarwartburg.n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17" Type="http://schemas.openxmlformats.org/officeDocument/2006/relationships/image" Target="../media/image1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1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svg"/><Relationship Id="rId21" Type="http://schemas.openxmlformats.org/officeDocument/2006/relationships/image" Target="../media/image15.emf"/><Relationship Id="rId7" Type="http://schemas.openxmlformats.org/officeDocument/2006/relationships/image" Target="../media/image11.emf"/><Relationship Id="rId25" Type="http://schemas.openxmlformats.org/officeDocument/2006/relationships/image" Target="../media/image17.emf"/><Relationship Id="rId2" Type="http://schemas.openxmlformats.org/officeDocument/2006/relationships/image" Target="../media/image13.png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5.xml"/><Relationship Id="rId24" Type="http://schemas.openxmlformats.org/officeDocument/2006/relationships/customXml" Target="../ink/ink10.xml"/><Relationship Id="rId5" Type="http://schemas.openxmlformats.org/officeDocument/2006/relationships/image" Target="../media/image160.png"/><Relationship Id="rId23" Type="http://schemas.openxmlformats.org/officeDocument/2006/relationships/image" Target="../media/image16.emf"/><Relationship Id="rId10" Type="http://schemas.openxmlformats.org/officeDocument/2006/relationships/customXml" Target="../ink/ink7.xml"/><Relationship Id="rId19" Type="http://schemas.openxmlformats.org/officeDocument/2006/relationships/image" Target="../media/image14.emf"/><Relationship Id="rId4" Type="http://schemas.openxmlformats.org/officeDocument/2006/relationships/customXml" Target="../ink/ink4.xml"/><Relationship Id="rId9" Type="http://schemas.openxmlformats.org/officeDocument/2006/relationships/image" Target="../media/image13.emf"/><Relationship Id="rId22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20.png"/><Relationship Id="rId3" Type="http://schemas.openxmlformats.org/officeDocument/2006/relationships/image" Target="../media/image8.gif"/><Relationship Id="rId7" Type="http://schemas.openxmlformats.org/officeDocument/2006/relationships/image" Target="../media/image18.emf"/><Relationship Id="rId2" Type="http://schemas.openxmlformats.org/officeDocument/2006/relationships/image" Target="../media/image7.gif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46.xml"/><Relationship Id="rId11" Type="http://schemas.openxmlformats.org/officeDocument/2006/relationships/image" Target="../media/image22.emf"/><Relationship Id="rId15" Type="http://schemas.openxmlformats.org/officeDocument/2006/relationships/customXml" Target="../ink/ink14.xml"/><Relationship Id="rId5" Type="http://schemas.openxmlformats.org/officeDocument/2006/relationships/image" Target="../media/image19.png"/><Relationship Id="rId4" Type="http://schemas.openxmlformats.org/officeDocument/2006/relationships/customXml" Target="../ink/ink11.xml"/><Relationship Id="rId14" Type="http://schemas.openxmlformats.org/officeDocument/2006/relationships/customXml" Target="../ink/ink13.xml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20.xml"/><Relationship Id="rId3" Type="http://schemas.openxmlformats.org/officeDocument/2006/relationships/image" Target="../media/image15.png"/><Relationship Id="rId21" Type="http://schemas.openxmlformats.org/officeDocument/2006/relationships/image" Target="../media/image24.emf"/><Relationship Id="rId34" Type="http://schemas.openxmlformats.org/officeDocument/2006/relationships/image" Target="../media/image23.emf"/><Relationship Id="rId7" Type="http://schemas.openxmlformats.org/officeDocument/2006/relationships/customXml" Target="../ink/ink17.xml"/><Relationship Id="rId12" Type="http://schemas.openxmlformats.org/officeDocument/2006/relationships/image" Target="../media/image20.emf"/><Relationship Id="rId17" Type="http://schemas.openxmlformats.org/officeDocument/2006/relationships/image" Target="../media/image220.png"/><Relationship Id="rId33" Type="http://schemas.openxmlformats.org/officeDocument/2006/relationships/customXml" Target="../ink/ink26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0.png"/><Relationship Id="rId11" Type="http://schemas.openxmlformats.org/officeDocument/2006/relationships/customXml" Target="../ink/ink19.xml"/><Relationship Id="rId24" Type="http://schemas.openxmlformats.org/officeDocument/2006/relationships/customXml" Target="../ink/ink22.xml"/><Relationship Id="rId32" Type="http://schemas.openxmlformats.org/officeDocument/2006/relationships/image" Target="../media/image21.emf"/><Relationship Id="rId5" Type="http://schemas.openxmlformats.org/officeDocument/2006/relationships/customXml" Target="../ink/ink16.xml"/><Relationship Id="rId23" Type="http://schemas.openxmlformats.org/officeDocument/2006/relationships/image" Target="../media/image25.emf"/><Relationship Id="rId28" Type="http://schemas.openxmlformats.org/officeDocument/2006/relationships/customXml" Target="../ink/ink23.xml"/><Relationship Id="rId36" Type="http://schemas.openxmlformats.org/officeDocument/2006/relationships/image" Target="../media/image151.png"/><Relationship Id="rId10" Type="http://schemas.openxmlformats.org/officeDocument/2006/relationships/image" Target="../media/image19.emf"/><Relationship Id="rId31" Type="http://schemas.openxmlformats.org/officeDocument/2006/relationships/customXml" Target="../ink/ink25.xml"/><Relationship Id="rId4" Type="http://schemas.openxmlformats.org/officeDocument/2006/relationships/image" Target="../media/image16.svg"/><Relationship Id="rId9" Type="http://schemas.openxmlformats.org/officeDocument/2006/relationships/customXml" Target="../ink/ink18.xml"/><Relationship Id="rId22" Type="http://schemas.openxmlformats.org/officeDocument/2006/relationships/customXml" Target="../ink/ink21.xml"/><Relationship Id="rId27" Type="http://schemas.openxmlformats.org/officeDocument/2006/relationships/image" Target="../media/image27.png"/><Relationship Id="rId30" Type="http://schemas.openxmlformats.org/officeDocument/2006/relationships/customXml" Target="../ink/ink24.xml"/><Relationship Id="rId35" Type="http://schemas.openxmlformats.org/officeDocument/2006/relationships/customXml" Target="../ink/ink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FB755F57-0C65-9FAB-DA46-535ADFB7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47" y="1437251"/>
            <a:ext cx="10515600" cy="2857164"/>
          </a:xfrm>
        </p:spPr>
        <p:txBody>
          <a:bodyPr>
            <a:normAutofit fontScale="90000"/>
          </a:bodyPr>
          <a:lstStyle/>
          <a:p>
            <a:r>
              <a:rPr lang="nl-NL" sz="6600" dirty="0">
                <a:solidFill>
                  <a:schemeClr val="tx2"/>
                </a:solidFill>
              </a:rPr>
              <a:t>De Zorg</a:t>
            </a:r>
            <a:br>
              <a:rPr lang="nl-NL" sz="6600" dirty="0">
                <a:solidFill>
                  <a:schemeClr val="tx2"/>
                </a:solidFill>
              </a:rPr>
            </a:br>
            <a:br>
              <a:rPr lang="nl-NL" sz="66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bg1"/>
                </a:solidFill>
              </a:rPr>
            </a:br>
            <a:r>
              <a:rPr lang="nl-NL" sz="4800" dirty="0">
                <a:solidFill>
                  <a:schemeClr val="bg1"/>
                </a:solidFill>
              </a:rPr>
              <a:t>Driestar havo vwo onderbouw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32CB43-F69B-42CF-AC6B-E1DF736B6AFF}"/>
              </a:ext>
            </a:extLst>
          </p:cNvPr>
          <p:cNvSpPr txBox="1"/>
          <p:nvPr/>
        </p:nvSpPr>
        <p:spPr>
          <a:xfrm>
            <a:off x="3834639" y="4635919"/>
            <a:ext cx="8771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tx2"/>
                </a:solidFill>
                <a:latin typeface="Freestyle Script" panose="030804020302050B0404" pitchFamily="66" charset="0"/>
              </a:rPr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90944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C495F3D-A37B-4063-AC1E-3DA5F6467272}"/>
              </a:ext>
            </a:extLst>
          </p:cNvPr>
          <p:cNvSpPr/>
          <p:nvPr/>
        </p:nvSpPr>
        <p:spPr>
          <a:xfrm>
            <a:off x="418010" y="2593175"/>
            <a:ext cx="71061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700" panose="02000000000000000000" pitchFamily="50" charset="0"/>
              </a:rPr>
              <a:t>Ziekmelding: 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300" panose="02000000000000000000" charset="0"/>
              </a:rPr>
              <a:t>Via ouderportaal, bellen met.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700" panose="02000000000000000000" pitchFamily="50" charset="0"/>
              </a:rPr>
              <a:t>Bij geen melding wordt u gebeld, 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300" panose="02000000000000000000" charset="0"/>
              </a:rPr>
              <a:t>dit om calamiteiten te voorkomen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700" panose="02000000000000000000" pitchFamily="50" charset="0"/>
              </a:rPr>
              <a:t>Bij 80 uur verwijzing naar schoolverpleegkundige 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300" panose="02000000000000000000" charset="0"/>
              </a:rPr>
              <a:t>(waar komt verzuim vandaan, wat heeft het kind nodig?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Museo Sans 700" panose="02000000000000000000" pitchFamily="50" charset="0"/>
              </a:rPr>
              <a:t>Bij 12 keer te laat moet dit ook de LPA gemeld worden.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BF95EE-F31E-49DB-81EE-8627EB6622EF}"/>
              </a:ext>
            </a:extLst>
          </p:cNvPr>
          <p:cNvSpPr/>
          <p:nvPr/>
        </p:nvSpPr>
        <p:spPr>
          <a:xfrm>
            <a:off x="973788" y="875603"/>
            <a:ext cx="2596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200" dirty="0">
                <a:solidFill>
                  <a:schemeClr val="tx2"/>
                </a:solidFill>
                <a:latin typeface="Museo Sans 300" panose="02000000000000000000" pitchFamily="50" charset="0"/>
              </a:rPr>
              <a:t>Verzuim</a:t>
            </a:r>
          </a:p>
        </p:txBody>
      </p:sp>
    </p:spTree>
    <p:extLst>
      <p:ext uri="{BB962C8B-B14F-4D97-AF65-F5344CB8AC3E}">
        <p14:creationId xmlns:p14="http://schemas.microsoft.com/office/powerpoint/2010/main" val="57016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B7B985-EB2A-C216-A0D6-928E41169DAD}"/>
              </a:ext>
            </a:extLst>
          </p:cNvPr>
          <p:cNvSpPr txBox="1"/>
          <p:nvPr/>
        </p:nvSpPr>
        <p:spPr>
          <a:xfrm>
            <a:off x="363081" y="2311369"/>
            <a:ext cx="87713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tx2"/>
                </a:solidFill>
                <a:latin typeface="Freestyle Script" panose="030804020302050B0404" pitchFamily="66" charset="0"/>
              </a:rPr>
              <a:t>Bedankt voor uw aandacht!</a:t>
            </a:r>
          </a:p>
          <a:p>
            <a:pPr algn="ctr"/>
            <a:r>
              <a:rPr lang="nl-NL" sz="4000" b="1" dirty="0">
                <a:solidFill>
                  <a:schemeClr val="tx2"/>
                </a:solidFill>
                <a:latin typeface="Freestyle Script" panose="030804020302050B0404" pitchFamily="66" charset="0"/>
              </a:rPr>
              <a:t>Vragen?</a:t>
            </a:r>
          </a:p>
          <a:p>
            <a:pPr algn="ctr"/>
            <a:r>
              <a:rPr lang="nl-NL" sz="4000" b="1" dirty="0">
                <a:solidFill>
                  <a:schemeClr val="tx2"/>
                </a:solidFill>
                <a:latin typeface="Freestyle Script" panose="030804020302050B0404" pitchFamily="66" charset="0"/>
                <a:hlinkClick r:id="rId3"/>
              </a:rPr>
              <a:t>ackok@driestarwartburg.nl</a:t>
            </a:r>
            <a:endParaRPr lang="nl-NL" sz="4000" b="1" dirty="0">
              <a:solidFill>
                <a:schemeClr val="tx2"/>
              </a:solidFill>
              <a:latin typeface="Freestyle Script" panose="030804020302050B0404" pitchFamily="66" charset="0"/>
            </a:endParaRPr>
          </a:p>
          <a:p>
            <a:pPr algn="ctr"/>
            <a:endParaRPr lang="nl-NL" sz="4000" b="1" dirty="0">
              <a:solidFill>
                <a:schemeClr val="tx2"/>
              </a:solidFill>
              <a:latin typeface="Freestyle Script" panose="030804020302050B0404" pitchFamily="66" charset="0"/>
            </a:endParaRPr>
          </a:p>
          <a:p>
            <a:pPr algn="ctr"/>
            <a:endParaRPr lang="nl-NL" sz="4000" b="1" dirty="0">
              <a:solidFill>
                <a:schemeClr val="tx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5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persoon&#10;&#10;Automatisch gegenereerde beschrijving">
            <a:extLst>
              <a:ext uri="{FF2B5EF4-FFF2-40B4-BE49-F238E27FC236}">
                <a16:creationId xmlns:a16="http://schemas.microsoft.com/office/drawing/2014/main" id="{DE247D64-D126-494A-B83B-2746EF01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" b="99127" l="5392" r="99390">
                        <a14:foregroundMark x1="21160" y1="3686" x2="79959" y2="6984"/>
                        <a14:foregroundMark x1="79959" y1="6984" x2="92065" y2="50145"/>
                        <a14:foregroundMark x1="92065" y1="50145" x2="92065" y2="59554"/>
                        <a14:foregroundMark x1="92065" y1="59554" x2="87894" y2="68186"/>
                        <a14:foregroundMark x1="87894" y1="68186" x2="68057" y2="89622"/>
                        <a14:foregroundMark x1="68057" y1="89622" x2="59817" y2="90301"/>
                        <a14:foregroundMark x1="59817" y1="90301" x2="52594" y2="86033"/>
                        <a14:foregroundMark x1="52594" y1="86033" x2="43540" y2="70611"/>
                        <a14:foregroundMark x1="94303" y1="15810" x2="95727" y2="47721"/>
                        <a14:foregroundMark x1="95727" y1="47721" x2="95727" y2="47721"/>
                        <a14:foregroundMark x1="97050" y1="6402" x2="99491" y2="29777"/>
                        <a14:foregroundMark x1="88911" y1="3977" x2="5392" y2="388"/>
                        <a14:foregroundMark x1="5392" y1="388" x2="28891" y2="34433"/>
                        <a14:foregroundMark x1="35707" y1="42677" x2="66938" y2="67895"/>
                        <a14:foregroundMark x1="60020" y1="37148" x2="50458" y2="73618"/>
                        <a14:foregroundMark x1="50458" y1="73618" x2="48118" y2="65373"/>
                        <a14:foregroundMark x1="48118" y1="65373" x2="39674" y2="58487"/>
                        <a14:foregroundMark x1="39674" y1="58487" x2="46999" y2="48400"/>
                        <a14:foregroundMark x1="46999" y1="48400" x2="51577" y2="55286"/>
                        <a14:foregroundMark x1="51577" y1="55286" x2="58393" y2="92823"/>
                        <a14:foregroundMark x1="42421" y1="69253" x2="53510" y2="91853"/>
                        <a14:foregroundMark x1="53510" y1="91853" x2="62564" y2="90883"/>
                        <a14:foregroundMark x1="62564" y1="90883" x2="63276" y2="90301"/>
                        <a14:foregroundMark x1="38555" y1="45587" x2="40590" y2="50824"/>
                        <a14:foregroundMark x1="61953" y1="43356" x2="63784" y2="46945"/>
                        <a14:foregroundMark x1="63377" y1="45975" x2="54527" y2="45975"/>
                        <a14:foregroundMark x1="44456" y1="46363" x2="50458" y2="46654"/>
                        <a14:foregroundMark x1="87894" y1="50048" x2="85046" y2="68089"/>
                        <a14:foregroundMark x1="87487" y1="53055" x2="89318" y2="58196"/>
                        <a14:foregroundMark x1="82197" y1="50824" x2="84435" y2="59651"/>
                        <a14:foregroundMark x1="84435" y1="59651" x2="86775" y2="63240"/>
                        <a14:foregroundMark x1="83927" y1="52764" x2="88199" y2="61300"/>
                        <a14:foregroundMark x1="37538" y1="48303" x2="35402" y2="55868"/>
                        <a14:foregroundMark x1="35402" y1="55868" x2="35402" y2="55868"/>
                        <a14:foregroundMark x1="33266" y1="53055" x2="50661" y2="90980"/>
                        <a14:foregroundMark x1="50661" y1="90980" x2="58393" y2="94568"/>
                        <a14:foregroundMark x1="58393" y1="94568" x2="62970" y2="92144"/>
                        <a14:foregroundMark x1="61139" y1="94956" x2="54018" y2="99127"/>
                        <a14:foregroundMark x1="54018" y1="99127" x2="51984" y2="94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8692"/>
            <a:ext cx="6199632" cy="650236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A9C0FCE-536B-4B72-B28C-0745AC75B3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7295" y="122128"/>
            <a:ext cx="7455176" cy="6891691"/>
          </a:xfrm>
        </p:spPr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6027DFA-4FCC-ED2C-0716-C39AE962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De zorg in HV</a:t>
            </a:r>
            <a:br>
              <a:rPr lang="nl-NL" sz="5400" dirty="0"/>
            </a:br>
            <a:r>
              <a:rPr lang="nl-NL" sz="5400" dirty="0"/>
              <a:t>onderbouw 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8672B9D-2AF8-46BB-8AA4-B42F8AA2E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9C945B6-99DA-478C-A762-7746743435D3}"/>
              </a:ext>
            </a:extLst>
          </p:cNvPr>
          <p:cNvGrpSpPr/>
          <p:nvPr/>
        </p:nvGrpSpPr>
        <p:grpSpPr>
          <a:xfrm>
            <a:off x="2329067" y="3256256"/>
            <a:ext cx="4176464" cy="3319316"/>
            <a:chOff x="2627784" y="2976387"/>
            <a:chExt cx="4176464" cy="3319316"/>
          </a:xfrm>
        </p:grpSpPr>
        <p:sp>
          <p:nvSpPr>
            <p:cNvPr id="10" name="Gelijkbenige driehoek 9">
              <a:extLst>
                <a:ext uri="{FF2B5EF4-FFF2-40B4-BE49-F238E27FC236}">
                  <a16:creationId xmlns:a16="http://schemas.microsoft.com/office/drawing/2014/main" id="{FAAA4BE5-BA29-4210-A24A-8DBAEB8802FA}"/>
                </a:ext>
              </a:extLst>
            </p:cNvPr>
            <p:cNvSpPr/>
            <p:nvPr/>
          </p:nvSpPr>
          <p:spPr>
            <a:xfrm>
              <a:off x="3203848" y="3391754"/>
              <a:ext cx="3024335" cy="2485518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66123432-AE09-45F2-9188-74FF834C796E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4577794"/>
              <a:ext cx="504056" cy="29359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EDF0B6DD-818A-45D3-8010-23073CB229A9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 flipH="1">
              <a:off x="4972237" y="4634513"/>
              <a:ext cx="499862" cy="2368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47251A74-A559-44BE-BEFC-AE93FF57960D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4716016" y="5327090"/>
              <a:ext cx="0" cy="55018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4DF497E-2A58-45C6-9AC4-1E6772F9F6BA}"/>
                </a:ext>
              </a:extLst>
            </p:cNvPr>
            <p:cNvSpPr txBox="1"/>
            <p:nvPr/>
          </p:nvSpPr>
          <p:spPr>
            <a:xfrm>
              <a:off x="4319971" y="2976387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Kind</a:t>
              </a:r>
              <a:endParaRPr lang="nl-NL" sz="2000" dirty="0">
                <a:latin typeface="Museo Sans 900" panose="02000000000000000000" pitchFamily="50" charset="0"/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6710E6BC-3172-4F34-9F9E-4228610C5340}"/>
                </a:ext>
              </a:extLst>
            </p:cNvPr>
            <p:cNvSpPr txBox="1"/>
            <p:nvPr/>
          </p:nvSpPr>
          <p:spPr>
            <a:xfrm>
              <a:off x="5652120" y="5895593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School</a:t>
              </a:r>
              <a:endParaRPr lang="nl-NL" sz="2000" dirty="0">
                <a:latin typeface="Museo Sans 900" panose="02000000000000000000" pitchFamily="50" charset="0"/>
              </a:endParaRP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E1707B55-0385-443B-A789-93C239AA7CA5}"/>
                </a:ext>
              </a:extLst>
            </p:cNvPr>
            <p:cNvSpPr txBox="1"/>
            <p:nvPr/>
          </p:nvSpPr>
          <p:spPr>
            <a:xfrm>
              <a:off x="2627784" y="5886415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Ouder(s)</a:t>
              </a:r>
              <a:endParaRPr lang="nl-NL" sz="2000" dirty="0">
                <a:latin typeface="Museo Sans 900" panose="02000000000000000000" pitchFamily="50" charset="0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7D3E205F-917D-4C15-B90E-3DD2C72C033B}"/>
                </a:ext>
              </a:extLst>
            </p:cNvPr>
            <p:cNvSpPr txBox="1"/>
            <p:nvPr/>
          </p:nvSpPr>
          <p:spPr>
            <a:xfrm>
              <a:off x="4138042" y="4907260"/>
              <a:ext cx="1225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  Prestatie</a:t>
              </a:r>
              <a:endParaRPr lang="nl-NL" sz="1400" dirty="0">
                <a:latin typeface="Museo Sans 9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FB755F57-0C65-9FAB-DA46-535ADFB7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" y="3353137"/>
            <a:ext cx="10515600" cy="2857164"/>
          </a:xfrm>
        </p:spPr>
        <p:txBody>
          <a:bodyPr>
            <a:normAutofit fontScale="90000"/>
          </a:bodyPr>
          <a:lstStyle/>
          <a:p>
            <a:r>
              <a:rPr lang="nl-NL" sz="6600" dirty="0">
                <a:solidFill>
                  <a:schemeClr val="tx2"/>
                </a:solidFill>
              </a:rPr>
              <a:t>Waar denk u aan bij zorg?</a:t>
            </a:r>
            <a:br>
              <a:rPr lang="nl-NL" sz="6600" dirty="0">
                <a:solidFill>
                  <a:schemeClr val="tx2"/>
                </a:solidFill>
              </a:rPr>
            </a:br>
            <a:br>
              <a:rPr lang="nl-NL" sz="6600" dirty="0">
                <a:solidFill>
                  <a:schemeClr val="tx2"/>
                </a:solidFill>
              </a:rPr>
            </a:br>
            <a:r>
              <a:rPr lang="nl-NL" sz="6600" dirty="0">
                <a:solidFill>
                  <a:schemeClr val="tx2"/>
                </a:solidFill>
                <a:hlinkClick r:id="rId3"/>
              </a:rPr>
              <a:t>www.menti.com</a:t>
            </a:r>
            <a:br>
              <a:rPr lang="nl-NL" sz="6600">
                <a:solidFill>
                  <a:schemeClr val="tx2"/>
                </a:solidFill>
              </a:rPr>
            </a:br>
            <a:r>
              <a:rPr lang="nl-NL" sz="6600">
                <a:solidFill>
                  <a:schemeClr val="tx2"/>
                </a:solidFill>
              </a:rPr>
              <a:t>code: 48208593</a:t>
            </a:r>
            <a:br>
              <a:rPr lang="nl-NL" sz="66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bg1"/>
                </a:solidFill>
              </a:rPr>
            </a:b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EE92383-F2D6-42ED-9F81-62939D05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553" y="533300"/>
            <a:ext cx="8818818" cy="6324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4000" b="0" dirty="0">
                <a:solidFill>
                  <a:schemeClr val="tx2"/>
                </a:solidFill>
                <a:latin typeface="Museo Sans 700" panose="02000000000000000000" charset="0"/>
              </a:rPr>
              <a:t>Voor de aanmelding </a:t>
            </a:r>
            <a:r>
              <a:rPr lang="nl-NL" sz="4000" b="0" dirty="0">
                <a:solidFill>
                  <a:schemeClr val="tx2"/>
                </a:solidFill>
                <a:latin typeface="Museo Sans 300" panose="02000000000000000000" pitchFamily="50" charset="0"/>
              </a:rPr>
              <a:t>van een </a:t>
            </a:r>
            <a:r>
              <a:rPr lang="nl-NL" sz="4000" b="0" dirty="0">
                <a:solidFill>
                  <a:schemeClr val="bg1"/>
                </a:solidFill>
                <a:latin typeface="Museo Sans 300" panose="02000000000000000000" pitchFamily="50" charset="0"/>
              </a:rPr>
              <a:t>zorgleerling</a:t>
            </a:r>
            <a:endParaRPr lang="nl-NL" sz="4000" b="0" dirty="0">
              <a:solidFill>
                <a:schemeClr val="tx2"/>
              </a:solidFill>
              <a:latin typeface="Museo Sans 300" panose="02000000000000000000" pitchFamily="50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nl-NL" sz="1800" b="0" i="0" dirty="0">
              <a:effectLst/>
              <a:latin typeface="+mj-lt"/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B08D11-63AD-4AE9-A142-370A6A9BC9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92090"/>
            <a:ext cx="6023991" cy="6324700"/>
          </a:xfrm>
        </p:spPr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66F20DB-25E1-442C-B856-603CE6343584}"/>
              </a:ext>
            </a:extLst>
          </p:cNvPr>
          <p:cNvSpPr txBox="1">
            <a:spLocks/>
          </p:cNvSpPr>
          <p:nvPr/>
        </p:nvSpPr>
        <p:spPr>
          <a:xfrm>
            <a:off x="580498" y="2238103"/>
            <a:ext cx="6351525" cy="40865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>
                <a:latin typeface="Museo Sans 700" panose="02000000000000000000" pitchFamily="50" charset="0"/>
              </a:rPr>
              <a:t>Rond januari!</a:t>
            </a:r>
            <a:endParaRPr lang="nl-NL" sz="2400" dirty="0">
              <a:latin typeface="Museo Sans 700" panose="02000000000000000000" pitchFamily="50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Museo Sans 700" panose="02000000000000000000" pitchFamily="50" charset="0"/>
              </a:rPr>
              <a:t>Open dag </a:t>
            </a:r>
            <a:r>
              <a:rPr lang="nl-NL" sz="2400" dirty="0">
                <a:latin typeface="Museo Sans 700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nl-NL" sz="2400" dirty="0">
                <a:latin typeface="Museo Sans 700" panose="02000000000000000000" pitchFamily="50" charset="0"/>
              </a:rPr>
              <a:t>gesprek bij de zorgcoördinator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Museo Sans 700" panose="02000000000000000000" pitchFamily="50" charset="0"/>
              </a:rPr>
              <a:t>Bellen met zorgcoördinator </a:t>
            </a:r>
            <a:r>
              <a:rPr lang="nl-NL" sz="2000" dirty="0">
                <a:latin typeface="Museo Sans 700" panose="02000000000000000000" pitchFamily="50" charset="0"/>
                <a:sym typeface="Wingdings" panose="05000000000000000000" pitchFamily="2" charset="2"/>
              </a:rPr>
              <a:t> gezamenlijk kunnen we kijken wat uw kind nodig heeft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Museo Sans 700" panose="02000000000000000000" pitchFamily="50" charset="0"/>
                <a:sym typeface="Wingdings" panose="05000000000000000000" pitchFamily="2" charset="2"/>
              </a:rPr>
              <a:t>Gesprek op school (FET gesprek)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Museo Sans 700" panose="02000000000000000000" pitchFamily="50" charset="0"/>
              </a:rPr>
              <a:t>Hoe meer u ons wilt vertellen hoe beter we de begeleiding kunnen inrichten (rapporten, verslagen, adviezen)</a:t>
            </a:r>
          </a:p>
        </p:txBody>
      </p:sp>
    </p:spTree>
    <p:extLst>
      <p:ext uri="{BB962C8B-B14F-4D97-AF65-F5344CB8AC3E}">
        <p14:creationId xmlns:p14="http://schemas.microsoft.com/office/powerpoint/2010/main" val="32527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C5A0B64-85F5-EFAA-8864-BDDF300B5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75" y="584200"/>
            <a:ext cx="10515600" cy="1325563"/>
          </a:xfrm>
        </p:spPr>
        <p:txBody>
          <a:bodyPr/>
          <a:lstStyle/>
          <a:p>
            <a:endParaRPr lang="nl-NL" sz="4400" dirty="0">
              <a:solidFill>
                <a:schemeClr val="accent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272153-0E54-4853-8C25-8C66065D8DF8}"/>
              </a:ext>
            </a:extLst>
          </p:cNvPr>
          <p:cNvSpPr/>
          <p:nvPr/>
        </p:nvSpPr>
        <p:spPr>
          <a:xfrm>
            <a:off x="1057275" y="3167548"/>
            <a:ext cx="3094467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leerlingen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0FF872E-2475-49FC-B6D7-099B22B676BD}"/>
              </a:ext>
            </a:extLst>
          </p:cNvPr>
          <p:cNvSpPr/>
          <p:nvPr/>
        </p:nvSpPr>
        <p:spPr>
          <a:xfrm>
            <a:off x="4488713" y="3188245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klassen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50F3A38-EC05-43C2-B844-BFA5B5FE1FA2}"/>
              </a:ext>
            </a:extLst>
          </p:cNvPr>
          <p:cNvSpPr/>
          <p:nvPr/>
        </p:nvSpPr>
        <p:spPr>
          <a:xfrm>
            <a:off x="623511" y="5578432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docenten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8919B59-8AD9-4327-AB61-0D9F1954BF7E}"/>
              </a:ext>
            </a:extLst>
          </p:cNvPr>
          <p:cNvSpPr/>
          <p:nvPr/>
        </p:nvSpPr>
        <p:spPr>
          <a:xfrm>
            <a:off x="2992574" y="5582279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gem. leeftijd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14F0E52-2E3C-4440-AF51-0D96A5AB34C5}"/>
              </a:ext>
            </a:extLst>
          </p:cNvPr>
          <p:cNvSpPr/>
          <p:nvPr/>
        </p:nvSpPr>
        <p:spPr>
          <a:xfrm>
            <a:off x="5322042" y="5559623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ervaring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94F8276-1E65-4CFF-9DC7-F8600E3B74A7}"/>
              </a:ext>
            </a:extLst>
          </p:cNvPr>
          <p:cNvGrpSpPr/>
          <p:nvPr/>
        </p:nvGrpSpPr>
        <p:grpSpPr>
          <a:xfrm>
            <a:off x="211275" y="1439375"/>
            <a:ext cx="3940467" cy="2109632"/>
            <a:chOff x="683568" y="908720"/>
            <a:chExt cx="3940467" cy="21096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69306F9E-3E68-47C4-B7F1-DCFC0724D888}"/>
                    </a:ext>
                  </a:extLst>
                </p14:cNvPr>
                <p14:cNvContentPartPr/>
                <p14:nvPr/>
              </p14:nvContentPartPr>
              <p14:xfrm rot="10563208">
                <a:off x="2680564" y="2231352"/>
                <a:ext cx="270882" cy="78700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C9554613-CB74-43C1-9B07-4CE3F7B759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0563208">
                  <a:off x="2662577" y="2213351"/>
                  <a:ext cx="306496" cy="82264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B7C75C2-EC97-4537-94AC-D7484FA6E62E}"/>
                </a:ext>
              </a:extLst>
            </p:cNvPr>
            <p:cNvSpPr/>
            <p:nvPr/>
          </p:nvSpPr>
          <p:spPr>
            <a:xfrm>
              <a:off x="683568" y="908720"/>
              <a:ext cx="39404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>
                  <a:solidFill>
                    <a:schemeClr val="bg2"/>
                  </a:solidFill>
                  <a:latin typeface="Museo Sans 900" panose="02000000000000000000" pitchFamily="50" charset="0"/>
                </a:rPr>
                <a:t>Bedoeld voor leerlingen die niet kunnen functioneren </a:t>
              </a:r>
              <a:br>
                <a:rPr lang="nl-NL" dirty="0">
                  <a:solidFill>
                    <a:schemeClr val="bg2"/>
                  </a:solidFill>
                  <a:latin typeface="Museo Sans 900" panose="02000000000000000000" pitchFamily="50" charset="0"/>
                </a:rPr>
              </a:br>
              <a:r>
                <a:rPr lang="nl-NL" dirty="0">
                  <a:solidFill>
                    <a:schemeClr val="bg2"/>
                  </a:solidFill>
                  <a:latin typeface="Museo Sans 900" panose="02000000000000000000" pitchFamily="50" charset="0"/>
                </a:rPr>
                <a:t>in een grote klas met veel verschillende docenten</a:t>
              </a:r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C0C3789D-9F3F-41E0-8EE5-A9880A3EE317}"/>
              </a:ext>
            </a:extLst>
          </p:cNvPr>
          <p:cNvSpPr/>
          <p:nvPr/>
        </p:nvSpPr>
        <p:spPr>
          <a:xfrm>
            <a:off x="1878446" y="3122021"/>
            <a:ext cx="5690196" cy="98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5400" dirty="0">
                <a:solidFill>
                  <a:schemeClr val="tx2"/>
                </a:solidFill>
                <a:latin typeface="Museo Sans 9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trajectgroep</a:t>
            </a:r>
            <a:endParaRPr lang="nl-NL" sz="5400" dirty="0">
              <a:solidFill>
                <a:schemeClr val="tx2"/>
              </a:solidFill>
              <a:latin typeface="Museo Sans 900" panose="02000000000000000000" pitchFamily="50" charset="0"/>
            </a:endParaRP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96A240E-2A53-459D-B3FA-59228C714C4E}"/>
              </a:ext>
            </a:extLst>
          </p:cNvPr>
          <p:cNvGrpSpPr/>
          <p:nvPr/>
        </p:nvGrpSpPr>
        <p:grpSpPr>
          <a:xfrm>
            <a:off x="1422670" y="4131270"/>
            <a:ext cx="2953068" cy="2014792"/>
            <a:chOff x="710655" y="3994481"/>
            <a:chExt cx="2953068" cy="20147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EB9707A0-9AF6-4155-9B4E-959A3DB2F04B}"/>
                    </a:ext>
                  </a:extLst>
                </p14:cNvPr>
                <p14:cNvContentPartPr/>
                <p14:nvPr/>
              </p14:nvContentPartPr>
              <p14:xfrm rot="1553547">
                <a:off x="2389907" y="3994481"/>
                <a:ext cx="45719" cy="1009751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B6D778B0-F1D3-4209-BCBA-66CDA057FD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1553547">
                  <a:off x="2371765" y="3976469"/>
                  <a:ext cx="81641" cy="104541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ADC52D23-D485-4084-9784-33BBC54B51AD}"/>
                </a:ext>
              </a:extLst>
            </p:cNvPr>
            <p:cNvSpPr/>
            <p:nvPr/>
          </p:nvSpPr>
          <p:spPr>
            <a:xfrm>
              <a:off x="710655" y="5085943"/>
              <a:ext cx="29530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>
                  <a:solidFill>
                    <a:schemeClr val="bg2"/>
                  </a:solidFill>
                  <a:latin typeface="Museo Sans 900" panose="02000000000000000000" pitchFamily="50" charset="0"/>
                </a:rPr>
                <a:t>Veel structuur en duidelijkheid nodig hebben</a:t>
              </a: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F1368EF0-EE4E-4152-A8AC-25BB52117D1B}"/>
              </a:ext>
            </a:extLst>
          </p:cNvPr>
          <p:cNvGrpSpPr/>
          <p:nvPr/>
        </p:nvGrpSpPr>
        <p:grpSpPr>
          <a:xfrm>
            <a:off x="5862498" y="4198561"/>
            <a:ext cx="2953068" cy="1841536"/>
            <a:chOff x="5444486" y="4185422"/>
            <a:chExt cx="2953068" cy="1841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0BC16C69-E45C-4E21-9009-0A6C7FE10BC6}"/>
                    </a:ext>
                  </a:extLst>
                </p14:cNvPr>
                <p14:cNvContentPartPr/>
                <p14:nvPr/>
              </p14:nvContentPartPr>
              <p14:xfrm rot="1714510">
                <a:off x="6208182" y="4185422"/>
                <a:ext cx="684360" cy="32616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rot="1714510">
                  <a:off x="6190182" y="4167422"/>
                  <a:ext cx="720000" cy="3618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E92B6D1-013B-4F37-A8D8-CF920623751D}"/>
                </a:ext>
              </a:extLst>
            </p:cNvPr>
            <p:cNvSpPr/>
            <p:nvPr/>
          </p:nvSpPr>
          <p:spPr>
            <a:xfrm>
              <a:off x="5444486" y="4826629"/>
              <a:ext cx="29530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dirty="0">
                  <a:solidFill>
                    <a:schemeClr val="bg2"/>
                  </a:solidFill>
                  <a:latin typeface="Museo Sans 900" panose="02000000000000000000" pitchFamily="50" charset="0"/>
                </a:rPr>
                <a:t>Aanvragen FET gesprek (Flexibel expertise team) om met elkaar te kijken welke plek het beste 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2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8AD30B7-D3E0-4FE1-83A3-8981054CF257}"/>
              </a:ext>
            </a:extLst>
          </p:cNvPr>
          <p:cNvSpPr/>
          <p:nvPr/>
        </p:nvSpPr>
        <p:spPr>
          <a:xfrm>
            <a:off x="3810000" y="2011689"/>
            <a:ext cx="4572000" cy="28346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Identiteit</a:t>
            </a: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thuis voelen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2D185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Omgang met elkaar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dag- en weekopeningen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geloof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2D185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Bijbel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2D185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christelijke school op reformatorische grondslag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2D18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312970-D905-4389-A74F-89B90CF3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92"/>
            <a:ext cx="12192000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63DAC0E-3C06-483F-AC06-FE907E456313}"/>
              </a:ext>
            </a:extLst>
          </p:cNvPr>
          <p:cNvSpPr/>
          <p:nvPr/>
        </p:nvSpPr>
        <p:spPr>
          <a:xfrm>
            <a:off x="3256330" y="2951919"/>
            <a:ext cx="5690196" cy="98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9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Integratieklas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900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C6887FF-2157-4B9C-A2D0-F1C34F772C03}"/>
              </a:ext>
            </a:extLst>
          </p:cNvPr>
          <p:cNvGrpSpPr/>
          <p:nvPr/>
        </p:nvGrpSpPr>
        <p:grpSpPr>
          <a:xfrm>
            <a:off x="4708773" y="548493"/>
            <a:ext cx="4572000" cy="2451074"/>
            <a:chOff x="786197" y="528353"/>
            <a:chExt cx="4572000" cy="24510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C9554613-CB74-43C1-9B07-4CE3F7B759A3}"/>
                    </a:ext>
                  </a:extLst>
                </p14:cNvPr>
                <p14:cNvContentPartPr/>
                <p14:nvPr/>
              </p14:nvContentPartPr>
              <p14:xfrm rot="1597192">
                <a:off x="2516026" y="1735068"/>
                <a:ext cx="552828" cy="1244359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C9554613-CB74-43C1-9B07-4CE3F7B759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597192">
                  <a:off x="2498030" y="1717065"/>
                  <a:ext cx="588459" cy="128000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FE47D22-8B31-46C8-B697-EE5609D44382}"/>
                </a:ext>
              </a:extLst>
            </p:cNvPr>
            <p:cNvSpPr/>
            <p:nvPr/>
          </p:nvSpPr>
          <p:spPr>
            <a:xfrm>
              <a:off x="786197" y="528353"/>
              <a:ext cx="45720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sommige vakken niet</a:t>
              </a:r>
              <a:b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(LO, BV, Project 1</a:t>
              </a:r>
              <a:r>
                <a:rPr kumimoji="0" lang="nl-NL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klas)</a:t>
              </a:r>
              <a:endPara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2D185D"/>
                </a:solidFill>
                <a:effectLst/>
                <a:uLnTx/>
                <a:uFillTx/>
                <a:latin typeface="Museo Sans 900" panose="02000000000000000000" pitchFamily="50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968BB306-12EB-41DF-9271-6978DB287EFE}"/>
                  </a:ext>
                </a:extLst>
              </p14:cNvPr>
              <p14:cNvContentPartPr/>
              <p14:nvPr/>
            </p14:nvContentPartPr>
            <p14:xfrm>
              <a:off x="-326170" y="3041595"/>
              <a:ext cx="432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968BB306-12EB-41DF-9271-6978DB287E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1080"/>
                <a:ext cx="432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ep 7">
            <a:extLst>
              <a:ext uri="{FF2B5EF4-FFF2-40B4-BE49-F238E27FC236}">
                <a16:creationId xmlns:a16="http://schemas.microsoft.com/office/drawing/2014/main" id="{9F957126-1B4D-4AF3-9540-8C20C3D9549F}"/>
              </a:ext>
            </a:extLst>
          </p:cNvPr>
          <p:cNvGrpSpPr/>
          <p:nvPr/>
        </p:nvGrpSpPr>
        <p:grpSpPr>
          <a:xfrm>
            <a:off x="4173857" y="4126323"/>
            <a:ext cx="3957988" cy="2529753"/>
            <a:chOff x="1660954" y="4166707"/>
            <a:chExt cx="3957988" cy="25297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B6D778B0-F1D3-4209-BCBA-66CDA057FD4D}"/>
                    </a:ext>
                  </a:extLst>
                </p14:cNvPr>
                <p14:cNvContentPartPr/>
                <p14:nvPr/>
              </p14:nvContentPartPr>
              <p14:xfrm rot="1553547" flipH="1">
                <a:off x="3168158" y="4166707"/>
                <a:ext cx="473895" cy="884026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B6D778B0-F1D3-4209-BCBA-66CDA057FD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1553547" flipH="1">
                  <a:off x="3151593" y="4155549"/>
                  <a:ext cx="502343" cy="90706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870B9F4B-21A4-4A92-A46E-6D57652A3553}"/>
                </a:ext>
              </a:extLst>
            </p:cNvPr>
            <p:cNvSpPr/>
            <p:nvPr/>
          </p:nvSpPr>
          <p:spPr>
            <a:xfrm>
              <a:off x="1660954" y="5311465"/>
              <a:ext cx="395798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+mn-ea"/>
                  <a:cs typeface="+mn-cs"/>
                </a:rPr>
                <a:t>als het even niet gaan om wat voor reden dan ook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7A1EF16-38C6-4786-BC2D-478B208DF1CB}"/>
              </a:ext>
            </a:extLst>
          </p:cNvPr>
          <p:cNvGrpSpPr/>
          <p:nvPr/>
        </p:nvGrpSpPr>
        <p:grpSpPr>
          <a:xfrm>
            <a:off x="6452125" y="4311143"/>
            <a:ext cx="6773985" cy="1118443"/>
            <a:chOff x="4928125" y="4311143"/>
            <a:chExt cx="6773985" cy="11184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14:cNvPr>
                <p14:cNvContentPartPr/>
                <p14:nvPr/>
              </p14:nvContentPartPr>
              <p14:xfrm rot="1714510" flipV="1">
                <a:off x="4928125" y="4311143"/>
                <a:ext cx="1711625" cy="220439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rot="1714510" flipV="1">
                  <a:off x="4914806" y="4298896"/>
                  <a:ext cx="1737182" cy="24637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AAE50BA0-6BF5-4791-9003-C56B98F6BF51}"/>
                </a:ext>
              </a:extLst>
            </p:cNvPr>
            <p:cNvSpPr/>
            <p:nvPr/>
          </p:nvSpPr>
          <p:spPr>
            <a:xfrm>
              <a:off x="6889571" y="4346212"/>
              <a:ext cx="4812539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maximaal </a:t>
              </a:r>
              <a:b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schooljaar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EA0643E-7758-48FD-9F22-ED7CD2F5EA2D}"/>
              </a:ext>
            </a:extLst>
          </p:cNvPr>
          <p:cNvGrpSpPr/>
          <p:nvPr/>
        </p:nvGrpSpPr>
        <p:grpSpPr>
          <a:xfrm>
            <a:off x="7754640" y="2229602"/>
            <a:ext cx="3381697" cy="944292"/>
            <a:chOff x="6230640" y="2229602"/>
            <a:chExt cx="3381697" cy="94429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F85ECF1-50B8-4D01-BF5D-B97171A44BBC}"/>
                </a:ext>
              </a:extLst>
            </p:cNvPr>
            <p:cNvSpPr/>
            <p:nvPr/>
          </p:nvSpPr>
          <p:spPr>
            <a:xfrm>
              <a:off x="7411670" y="2229602"/>
              <a:ext cx="22006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+mn-ea"/>
                  <a:cs typeface="+mn-cs"/>
                </a:rPr>
                <a:t>doel = rust</a:t>
              </a:r>
              <a:endPara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F1BA00"/>
                </a:solidFill>
                <a:effectLst/>
                <a:uLnTx/>
                <a:uFillTx/>
                <a:latin typeface="Hand Of Sean (Demo)" pitchFamily="2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781AB72F-4331-4EB1-9FF5-7364D35573D8}"/>
                    </a:ext>
                  </a:extLst>
                </p14:cNvPr>
                <p14:cNvContentPartPr/>
                <p14:nvPr/>
              </p14:nvContentPartPr>
              <p14:xfrm rot="17628472">
                <a:off x="6272203" y="2271393"/>
                <a:ext cx="860938" cy="944064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781AB72F-4331-4EB1-9FF5-7364D35573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 rot="17628472">
                  <a:off x="6260321" y="2258071"/>
                  <a:ext cx="881822" cy="9663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FD0E362C-A8FC-4A6A-9202-8216EEB6060F}"/>
              </a:ext>
            </a:extLst>
          </p:cNvPr>
          <p:cNvGrpSpPr/>
          <p:nvPr/>
        </p:nvGrpSpPr>
        <p:grpSpPr>
          <a:xfrm>
            <a:off x="1218223" y="1277473"/>
            <a:ext cx="3889007" cy="1719841"/>
            <a:chOff x="-305778" y="1277472"/>
            <a:chExt cx="3889007" cy="171984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8A74C37-971E-45DC-A772-20E5B80D7D15}"/>
                </a:ext>
              </a:extLst>
            </p:cNvPr>
            <p:cNvSpPr/>
            <p:nvPr/>
          </p:nvSpPr>
          <p:spPr>
            <a:xfrm>
              <a:off x="-305778" y="1277472"/>
              <a:ext cx="32335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+mn-ea"/>
                  <a:cs typeface="+mn-cs"/>
                </a:rPr>
                <a:t>max 50% </a:t>
              </a:r>
              <a:b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+mn-ea"/>
                  <a:cs typeface="+mn-cs"/>
                </a:rPr>
              </a:b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+mn-ea"/>
                  <a:cs typeface="+mn-cs"/>
                </a:rPr>
                <a:t>van de lessen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3A2BF06B-4CA6-4631-B32A-DDFECF66072D}"/>
                    </a:ext>
                  </a:extLst>
                </p14:cNvPr>
                <p14:cNvContentPartPr/>
                <p14:nvPr/>
              </p14:nvContentPartPr>
              <p14:xfrm>
                <a:off x="2339751" y="2231579"/>
                <a:ext cx="1243478" cy="765734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3A2BF06B-4CA6-4631-B32A-DDFECF6607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26071" y="2213579"/>
                  <a:ext cx="1270839" cy="797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CF7DC0A-5FD4-4864-865B-4800B3ECB7F1}"/>
              </a:ext>
            </a:extLst>
          </p:cNvPr>
          <p:cNvGrpSpPr/>
          <p:nvPr/>
        </p:nvGrpSpPr>
        <p:grpSpPr>
          <a:xfrm>
            <a:off x="6707" y="3140891"/>
            <a:ext cx="4006225" cy="2934846"/>
            <a:chOff x="-1365944" y="3302595"/>
            <a:chExt cx="4006225" cy="1727532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E093F3C-C42A-4A29-8555-B9F5682AD2B6}"/>
                </a:ext>
              </a:extLst>
            </p:cNvPr>
            <p:cNvSpPr/>
            <p:nvPr/>
          </p:nvSpPr>
          <p:spPr>
            <a:xfrm>
              <a:off x="-1365944" y="3996953"/>
              <a:ext cx="4006225" cy="10331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zelfstandig </a:t>
              </a:r>
              <a:b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werken aan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D185D"/>
                  </a:solidFill>
                  <a:effectLst/>
                  <a:uLnTx/>
                  <a:uFillTx/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hand van planners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A33C2885-978D-441D-90A8-94CCC4A57153}"/>
                    </a:ext>
                  </a:extLst>
                </p14:cNvPr>
                <p14:cNvContentPartPr/>
                <p14:nvPr/>
              </p14:nvContentPartPr>
              <p14:xfrm rot="18459442">
                <a:off x="1072181" y="3482920"/>
                <a:ext cx="851094" cy="490444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A33C2885-978D-441D-90A8-94CCC4A571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 rot="18459442">
                  <a:off x="1058500" y="3464555"/>
                  <a:ext cx="878456" cy="52249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60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bouw, buiten, persoon&#10;&#10;Automatisch gegenereerde beschrijving">
            <a:extLst>
              <a:ext uri="{FF2B5EF4-FFF2-40B4-BE49-F238E27FC236}">
                <a16:creationId xmlns:a16="http://schemas.microsoft.com/office/drawing/2014/main" id="{DE247D64-D126-494A-B83B-2746EF01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" b="99127" l="5392" r="99390">
                        <a14:foregroundMark x1="21160" y1="3686" x2="79959" y2="6984"/>
                        <a14:foregroundMark x1="79959" y1="6984" x2="92065" y2="50145"/>
                        <a14:foregroundMark x1="92065" y1="50145" x2="92065" y2="59554"/>
                        <a14:foregroundMark x1="92065" y1="59554" x2="87894" y2="68186"/>
                        <a14:foregroundMark x1="87894" y1="68186" x2="68057" y2="89622"/>
                        <a14:foregroundMark x1="68057" y1="89622" x2="59817" y2="90301"/>
                        <a14:foregroundMark x1="59817" y1="90301" x2="52594" y2="86033"/>
                        <a14:foregroundMark x1="52594" y1="86033" x2="43540" y2="70611"/>
                        <a14:foregroundMark x1="94303" y1="15810" x2="95727" y2="47721"/>
                        <a14:foregroundMark x1="95727" y1="47721" x2="95727" y2="47721"/>
                        <a14:foregroundMark x1="97050" y1="6402" x2="99491" y2="29777"/>
                        <a14:foregroundMark x1="88911" y1="3977" x2="5392" y2="388"/>
                        <a14:foregroundMark x1="5392" y1="388" x2="28891" y2="34433"/>
                        <a14:foregroundMark x1="35707" y1="42677" x2="66938" y2="67895"/>
                        <a14:foregroundMark x1="60020" y1="37148" x2="50458" y2="73618"/>
                        <a14:foregroundMark x1="50458" y1="73618" x2="48118" y2="65373"/>
                        <a14:foregroundMark x1="48118" y1="65373" x2="39674" y2="58487"/>
                        <a14:foregroundMark x1="39674" y1="58487" x2="46999" y2="48400"/>
                        <a14:foregroundMark x1="46999" y1="48400" x2="51577" y2="55286"/>
                        <a14:foregroundMark x1="51577" y1="55286" x2="58393" y2="92823"/>
                        <a14:foregroundMark x1="42421" y1="69253" x2="53510" y2="91853"/>
                        <a14:foregroundMark x1="53510" y1="91853" x2="62564" y2="90883"/>
                        <a14:foregroundMark x1="62564" y1="90883" x2="63276" y2="90301"/>
                        <a14:foregroundMark x1="38555" y1="45587" x2="40590" y2="50824"/>
                        <a14:foregroundMark x1="61953" y1="43356" x2="63784" y2="46945"/>
                        <a14:foregroundMark x1="63377" y1="45975" x2="54527" y2="45975"/>
                        <a14:foregroundMark x1="44456" y1="46363" x2="50458" y2="46654"/>
                        <a14:foregroundMark x1="87894" y1="50048" x2="85046" y2="68089"/>
                        <a14:foregroundMark x1="87487" y1="53055" x2="89318" y2="58196"/>
                        <a14:foregroundMark x1="82197" y1="50824" x2="84435" y2="59651"/>
                        <a14:foregroundMark x1="84435" y1="59651" x2="86775" y2="63240"/>
                        <a14:foregroundMark x1="83927" y1="52764" x2="88199" y2="61300"/>
                        <a14:foregroundMark x1="37538" y1="48303" x2="35402" y2="55868"/>
                        <a14:foregroundMark x1="35402" y1="55868" x2="35402" y2="55868"/>
                        <a14:foregroundMark x1="33266" y1="53055" x2="50661" y2="90980"/>
                        <a14:foregroundMark x1="50661" y1="90980" x2="58393" y2="94568"/>
                        <a14:foregroundMark x1="58393" y1="94568" x2="62970" y2="92144"/>
                        <a14:foregroundMark x1="61139" y1="94956" x2="54018" y2="99127"/>
                        <a14:foregroundMark x1="54018" y1="99127" x2="51984" y2="94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8692"/>
            <a:ext cx="6199632" cy="650236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A9C0FCE-536B-4B72-B28C-0745AC75B3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7295" y="122128"/>
            <a:ext cx="7455176" cy="6891691"/>
          </a:xfrm>
        </p:spPr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6027DFA-4FCC-ED2C-0716-C39AE962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b="0" dirty="0">
                <a:latin typeface="Museo Sans 300" panose="02000000000000000000" pitchFamily="50" charset="0"/>
              </a:rPr>
              <a:t>Na de </a:t>
            </a:r>
            <a:r>
              <a:rPr lang="nl-NL" b="0" dirty="0">
                <a:latin typeface="Museo Sans 700" panose="02000000000000000000" charset="0"/>
              </a:rPr>
              <a:t>aanmelding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8672B9D-2AF8-46BB-8AA4-B42F8AA2E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603381" cy="1129999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9600" dirty="0">
                <a:latin typeface="Museo Sans 700" panose="02000000000000000000" pitchFamily="50" charset="0"/>
              </a:rPr>
              <a:t>Verzamelen van alle leerling gegevens via aanmeldingsformulier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9600" dirty="0">
                <a:latin typeface="Museo Sans 700" panose="02000000000000000000" pitchFamily="50" charset="0"/>
              </a:rPr>
              <a:t>Mentoren worden op de hoogte gebracht van alle bijzonderheden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9600" dirty="0">
                <a:latin typeface="Museo Sans 700" panose="02000000000000000000" pitchFamily="50" charset="0"/>
              </a:rPr>
              <a:t>Gegevens worden beknopt doorgegeven aan docenten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9600" dirty="0">
                <a:latin typeface="Museo Sans 700" panose="02000000000000000000" pitchFamily="50" charset="0"/>
              </a:rPr>
              <a:t>Afgesproken zorg wordt geregeld.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9600" dirty="0">
                <a:latin typeface="Museo Sans 700" panose="02000000000000000000" pitchFamily="50" charset="0"/>
              </a:rPr>
              <a:t>Mentor neemt zo spoedig mogelijk contact met u op als dit nodig is.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861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EE92383-F2D6-42ED-9F81-62939D05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553" y="533300"/>
            <a:ext cx="8818818" cy="6324700"/>
          </a:xfrm>
        </p:spPr>
        <p:txBody>
          <a:bodyPr>
            <a:normAutofit/>
          </a:bodyPr>
          <a:lstStyle/>
          <a:p>
            <a:pPr algn="ctr">
              <a:lnSpc>
                <a:spcPts val="4500"/>
              </a:lnSpc>
            </a:pPr>
            <a:r>
              <a:rPr lang="nl-NL" sz="1800" b="1" dirty="0">
                <a:solidFill>
                  <a:schemeClr val="bg1"/>
                </a:solidFill>
                <a:latin typeface="Museo Sans 900" panose="02000000000000000000" pitchFamily="50" charset="0"/>
                <a:cs typeface="Times New Roman" panose="02020603050405020304" pitchFamily="18" charset="0"/>
              </a:rPr>
              <a:t>De zorg</a:t>
            </a:r>
            <a:endParaRPr lang="nl-NL" sz="1800" dirty="0">
              <a:solidFill>
                <a:schemeClr val="bg1"/>
              </a:solidFill>
              <a:latin typeface="Museo Sans 300" panose="02000000000000000000" pitchFamily="50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nl-NL" sz="1800" dirty="0">
                <a:solidFill>
                  <a:schemeClr val="bg1"/>
                </a:solidFill>
                <a:latin typeface="Museo Sans 300" panose="02000000000000000000" pitchFamily="50" charset="0"/>
                <a:cs typeface="Times New Roman" panose="02020603050405020304" pitchFamily="18" charset="0"/>
              </a:rPr>
              <a:t>in de HV onderbouw</a:t>
            </a:r>
          </a:p>
          <a:p>
            <a:pPr marL="0" indent="0" algn="l">
              <a:lnSpc>
                <a:spcPct val="100000"/>
              </a:lnSpc>
              <a:buNone/>
            </a:pPr>
            <a:endParaRPr lang="nl-NL" sz="1800" b="0" i="0" dirty="0">
              <a:effectLst/>
              <a:latin typeface="+mj-lt"/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B08D11-63AD-4AE9-A142-370A6A9BC9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92090"/>
            <a:ext cx="6023991" cy="6324700"/>
          </a:xfrm>
        </p:spPr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66F20DB-25E1-442C-B856-603CE6343584}"/>
              </a:ext>
            </a:extLst>
          </p:cNvPr>
          <p:cNvSpPr txBox="1">
            <a:spLocks/>
          </p:cNvSpPr>
          <p:nvPr/>
        </p:nvSpPr>
        <p:spPr>
          <a:xfrm>
            <a:off x="580498" y="2238103"/>
            <a:ext cx="6351525" cy="40865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Museo Sans 700" panose="02000000000000000000" pitchFamily="50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73F049C1-8DE3-49B1-8F71-A35A9221A0CA}"/>
              </a:ext>
            </a:extLst>
          </p:cNvPr>
          <p:cNvGrpSpPr/>
          <p:nvPr/>
        </p:nvGrpSpPr>
        <p:grpSpPr>
          <a:xfrm>
            <a:off x="3049825" y="2322105"/>
            <a:ext cx="4176464" cy="3319316"/>
            <a:chOff x="2627784" y="2976387"/>
            <a:chExt cx="4176464" cy="3319316"/>
          </a:xfrm>
        </p:grpSpPr>
        <p:sp>
          <p:nvSpPr>
            <p:cNvPr id="6" name="Gelijkbenige driehoek 5">
              <a:extLst>
                <a:ext uri="{FF2B5EF4-FFF2-40B4-BE49-F238E27FC236}">
                  <a16:creationId xmlns:a16="http://schemas.microsoft.com/office/drawing/2014/main" id="{7D2E9C5D-049A-4A82-888A-B13251BBE2BC}"/>
                </a:ext>
              </a:extLst>
            </p:cNvPr>
            <p:cNvSpPr/>
            <p:nvPr/>
          </p:nvSpPr>
          <p:spPr>
            <a:xfrm>
              <a:off x="3203848" y="3391754"/>
              <a:ext cx="3024335" cy="2485518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42636BD9-64F2-4EA9-963B-CD11D4C0799D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4577794"/>
              <a:ext cx="504056" cy="29359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3378B8BE-970F-4FE4-B865-EFB3CC39CEB1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 flipH="1">
              <a:off x="4972237" y="4634513"/>
              <a:ext cx="499862" cy="23688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20819A34-5053-4DC0-A25B-BF1F64BC81C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716016" y="5327090"/>
              <a:ext cx="0" cy="55018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1921ACA0-B321-4C8F-88CA-1B1B103D5407}"/>
                </a:ext>
              </a:extLst>
            </p:cNvPr>
            <p:cNvSpPr txBox="1"/>
            <p:nvPr/>
          </p:nvSpPr>
          <p:spPr>
            <a:xfrm>
              <a:off x="4319971" y="2976387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Kind</a:t>
              </a:r>
              <a:endParaRPr lang="nl-NL" sz="2000" dirty="0">
                <a:latin typeface="Museo Sans 900" panose="02000000000000000000" pitchFamily="50" charset="0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3AC219B2-694C-49BF-8E23-65D4EE3368CA}"/>
                </a:ext>
              </a:extLst>
            </p:cNvPr>
            <p:cNvSpPr txBox="1"/>
            <p:nvPr/>
          </p:nvSpPr>
          <p:spPr>
            <a:xfrm>
              <a:off x="5652120" y="5895593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School</a:t>
              </a:r>
              <a:endParaRPr lang="nl-NL" sz="2000" dirty="0">
                <a:latin typeface="Museo Sans 900" panose="02000000000000000000" pitchFamily="50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0F26246B-FE2C-461E-89C5-9A5267381ED7}"/>
                </a:ext>
              </a:extLst>
            </p:cNvPr>
            <p:cNvSpPr txBox="1"/>
            <p:nvPr/>
          </p:nvSpPr>
          <p:spPr>
            <a:xfrm>
              <a:off x="2627784" y="5886415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Ouder(s)</a:t>
              </a:r>
              <a:endParaRPr lang="nl-NL" sz="2000" dirty="0">
                <a:latin typeface="Museo Sans 900" panose="02000000000000000000" pitchFamily="50" charset="0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521D888-1F29-47F2-90A6-9B67117E810B}"/>
                </a:ext>
              </a:extLst>
            </p:cNvPr>
            <p:cNvSpPr txBox="1"/>
            <p:nvPr/>
          </p:nvSpPr>
          <p:spPr>
            <a:xfrm>
              <a:off x="4138042" y="4907260"/>
              <a:ext cx="1225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>
                  <a:solidFill>
                    <a:schemeClr val="tx2"/>
                  </a:solidFill>
                  <a:latin typeface="Museo Sans 900" panose="02000000000000000000" pitchFamily="50" charset="0"/>
                </a:rPr>
                <a:t>   Prestatie</a:t>
              </a:r>
              <a:endParaRPr lang="nl-NL" sz="1400" dirty="0">
                <a:latin typeface="Museo Sans 900" panose="02000000000000000000" pitchFamily="50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F23284B-8895-4948-A6A7-1E730B232732}"/>
              </a:ext>
            </a:extLst>
          </p:cNvPr>
          <p:cNvGrpSpPr/>
          <p:nvPr/>
        </p:nvGrpSpPr>
        <p:grpSpPr>
          <a:xfrm>
            <a:off x="258432" y="3931195"/>
            <a:ext cx="3714668" cy="1567930"/>
            <a:chOff x="-624945" y="3842961"/>
            <a:chExt cx="3714668" cy="15679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C033BCF9-87CD-47DC-9AB4-CF2FF52AD92F}"/>
                    </a:ext>
                  </a:extLst>
                </p14:cNvPr>
                <p14:cNvContentPartPr/>
                <p14:nvPr/>
              </p14:nvContentPartPr>
              <p14:xfrm rot="17938959">
                <a:off x="2277109" y="3638291"/>
                <a:ext cx="491203" cy="1134025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45D110ED-32BD-4B3E-8BE5-105803B8AD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7938959">
                  <a:off x="2267386" y="3628571"/>
                  <a:ext cx="518932" cy="115418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DF280CB-0DA0-41E7-8903-A399095CE7E2}"/>
                </a:ext>
              </a:extLst>
            </p:cNvPr>
            <p:cNvSpPr/>
            <p:nvPr/>
          </p:nvSpPr>
          <p:spPr>
            <a:xfrm>
              <a:off x="-624945" y="3842961"/>
              <a:ext cx="2532648" cy="15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nl-NL" sz="2800" dirty="0">
                  <a:solidFill>
                    <a:schemeClr val="accent1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Groot overleg</a:t>
              </a:r>
            </a:p>
            <a:p>
              <a:pPr algn="ctr">
                <a:lnSpc>
                  <a:spcPts val="4000"/>
                </a:lnSpc>
              </a:pPr>
              <a:r>
                <a:rPr lang="nl-NL" sz="2000" dirty="0">
                  <a:solidFill>
                    <a:schemeClr val="accent1"/>
                  </a:solidFill>
                  <a:latin typeface="Hand Of Sean (Demo)" pitchFamily="2" charset="0"/>
                  <a:cs typeface="Times New Roman" panose="02020603050405020304" pitchFamily="18" charset="0"/>
                </a:rPr>
                <a:t>Interne en externe specialisten</a:t>
              </a:r>
              <a:endParaRPr lang="nl-NL" sz="2000" dirty="0">
                <a:solidFill>
                  <a:schemeClr val="accent1"/>
                </a:solidFill>
                <a:latin typeface="Museo Sans 900" panose="02000000000000000000" pitchFamily="50" charset="0"/>
              </a:endParaRP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0398B83-9D44-462D-AB4B-584B4F4A36C8}"/>
              </a:ext>
            </a:extLst>
          </p:cNvPr>
          <p:cNvGrpSpPr/>
          <p:nvPr/>
        </p:nvGrpSpPr>
        <p:grpSpPr>
          <a:xfrm>
            <a:off x="3177025" y="5432188"/>
            <a:ext cx="3957988" cy="1436945"/>
            <a:chOff x="1221537" y="4161612"/>
            <a:chExt cx="3957988" cy="14369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FACE4BD8-5B3D-4213-A9C9-24869DA55D50}"/>
                    </a:ext>
                  </a:extLst>
                </p14:cNvPr>
                <p14:cNvContentPartPr/>
                <p14:nvPr/>
              </p14:nvContentPartPr>
              <p14:xfrm rot="1553547" flipH="1">
                <a:off x="3043627" y="4161612"/>
                <a:ext cx="230257" cy="754254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C9BB75F9-BC71-465A-9643-1BBB0DB43C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rot="1553547" flipH="1">
                  <a:off x="3025353" y="4143602"/>
                  <a:ext cx="266440" cy="7899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C94AE6A-1E36-41C1-A7C3-770612116F22}"/>
                </a:ext>
              </a:extLst>
            </p:cNvPr>
            <p:cNvSpPr/>
            <p:nvPr/>
          </p:nvSpPr>
          <p:spPr>
            <a:xfrm>
              <a:off x="1221537" y="5075337"/>
              <a:ext cx="39579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accent1"/>
                  </a:solidFill>
                  <a:latin typeface="Hand Of Sean (Demo)" pitchFamily="2" charset="0"/>
                </a:rPr>
                <a:t>zorgcoördinator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E78A256-224E-4318-83A8-FD6C6BDE78ED}"/>
              </a:ext>
            </a:extLst>
          </p:cNvPr>
          <p:cNvGrpSpPr/>
          <p:nvPr/>
        </p:nvGrpSpPr>
        <p:grpSpPr>
          <a:xfrm>
            <a:off x="6683580" y="4293537"/>
            <a:ext cx="5677040" cy="556306"/>
            <a:chOff x="5865092" y="4178886"/>
            <a:chExt cx="5677040" cy="5563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42BF81CE-2DD8-4EDD-B2EA-DF3E2E172FD3}"/>
                    </a:ext>
                  </a:extLst>
                </p14:cNvPr>
                <p14:cNvContentPartPr/>
                <p14:nvPr/>
              </p14:nvContentPartPr>
              <p14:xfrm>
                <a:off x="5865092" y="4359202"/>
                <a:ext cx="685116" cy="88288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2B6E98AA-B587-4FB7-A03F-143437AB61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7091" y="4341257"/>
                  <a:ext cx="720758" cy="12381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12EECE8C-69E1-4CF7-ADCE-BAEF714C9EEA}"/>
                </a:ext>
              </a:extLst>
            </p:cNvPr>
            <p:cNvSpPr/>
            <p:nvPr/>
          </p:nvSpPr>
          <p:spPr>
            <a:xfrm>
              <a:off x="6729593" y="4178886"/>
              <a:ext cx="4812539" cy="556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800" dirty="0">
                  <a:solidFill>
                    <a:schemeClr val="accent1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Adjunct-directeur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7EFAEBBD-C4FE-41AB-B467-8BB266719224}"/>
              </a:ext>
            </a:extLst>
          </p:cNvPr>
          <p:cNvGrpSpPr/>
          <p:nvPr/>
        </p:nvGrpSpPr>
        <p:grpSpPr>
          <a:xfrm>
            <a:off x="6737859" y="2349313"/>
            <a:ext cx="2304211" cy="1032326"/>
            <a:chOff x="5834741" y="2667827"/>
            <a:chExt cx="2304211" cy="1032326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90FDA7C-F828-4C7B-A08D-A843833A7858}"/>
                </a:ext>
              </a:extLst>
            </p:cNvPr>
            <p:cNvSpPr/>
            <p:nvPr/>
          </p:nvSpPr>
          <p:spPr>
            <a:xfrm>
              <a:off x="6729592" y="2667827"/>
              <a:ext cx="14093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 dirty="0">
                  <a:solidFill>
                    <a:schemeClr val="accent1"/>
                  </a:solidFill>
                  <a:latin typeface="Hand Of Sean (Demo)" pitchFamily="2" charset="0"/>
                </a:rPr>
                <a:t>mentor</a:t>
              </a:r>
              <a:endParaRPr lang="nl-NL" sz="4000" dirty="0">
                <a:solidFill>
                  <a:schemeClr val="accent1"/>
                </a:solidFill>
                <a:latin typeface="Hand Of Sean (Demo)" pitchFamily="2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B27A6CD9-2934-40E7-9B3A-33EF2FA5E05F}"/>
                    </a:ext>
                  </a:extLst>
                </p14:cNvPr>
                <p14:cNvContentPartPr/>
                <p14:nvPr/>
              </p14:nvContentPartPr>
              <p14:xfrm rot="17628472">
                <a:off x="5704595" y="2918663"/>
                <a:ext cx="911636" cy="651343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645B1236-683B-4480-BC39-7D8E785920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17628472">
                  <a:off x="5692713" y="2905348"/>
                  <a:ext cx="932519" cy="6736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5DACAF68-AAE2-4643-A85E-33FE7CD57B6C}"/>
              </a:ext>
            </a:extLst>
          </p:cNvPr>
          <p:cNvGrpSpPr/>
          <p:nvPr/>
        </p:nvGrpSpPr>
        <p:grpSpPr>
          <a:xfrm>
            <a:off x="1713295" y="2364625"/>
            <a:ext cx="3233539" cy="965867"/>
            <a:chOff x="942416" y="2284405"/>
            <a:chExt cx="3233539" cy="965867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02BDE13-2899-4609-8738-115C592BAA68}"/>
                </a:ext>
              </a:extLst>
            </p:cNvPr>
            <p:cNvSpPr/>
            <p:nvPr/>
          </p:nvSpPr>
          <p:spPr>
            <a:xfrm>
              <a:off x="942416" y="2284405"/>
              <a:ext cx="32335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accent1"/>
                  </a:solidFill>
                  <a:latin typeface="Hand Of Sean (Demo)" pitchFamily="2" charset="0"/>
                </a:rPr>
                <a:t>IZO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CB8C7B27-C6D8-4A94-B8F5-BBA08610AE32}"/>
                    </a:ext>
                  </a:extLst>
                </p14:cNvPr>
                <p14:cNvContentPartPr/>
                <p14:nvPr/>
              </p14:nvContentPartPr>
              <p14:xfrm>
                <a:off x="3043455" y="2759602"/>
                <a:ext cx="445320" cy="490670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53ECCEDD-28BD-4EC6-9E08-0E4F969D2A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25455" y="2741536"/>
                  <a:ext cx="480960" cy="52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30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7312970-D905-4389-A74F-89B90CF3F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63DAC0E-3C06-483F-AC06-FE907E456313}"/>
              </a:ext>
            </a:extLst>
          </p:cNvPr>
          <p:cNvSpPr/>
          <p:nvPr/>
        </p:nvSpPr>
        <p:spPr>
          <a:xfrm>
            <a:off x="3253440" y="2880691"/>
            <a:ext cx="6368062" cy="260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900"/>
              </a:lnSpc>
            </a:pPr>
            <a:r>
              <a:rPr lang="nl-NL" sz="4800" dirty="0">
                <a:solidFill>
                  <a:schemeClr val="bg1"/>
                </a:solidFill>
                <a:latin typeface="Museo Sans 9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Extra </a:t>
            </a:r>
            <a:r>
              <a:rPr lang="nl-NL" sz="4800" dirty="0">
                <a:solidFill>
                  <a:schemeClr val="bg1"/>
                </a:solidFill>
                <a:latin typeface="Museo Sans 700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leerlingbegeleiding</a:t>
            </a:r>
          </a:p>
          <a:p>
            <a:pPr algn="ctr">
              <a:lnSpc>
                <a:spcPts val="4900"/>
              </a:lnSpc>
            </a:pPr>
            <a:r>
              <a:rPr lang="nl-NL" sz="1200">
                <a:solidFill>
                  <a:schemeClr val="bg1"/>
                </a:solidFill>
                <a:latin typeface="Museo Sans 700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endParaRPr lang="nl-NL" sz="1200" dirty="0">
              <a:solidFill>
                <a:schemeClr val="bg1"/>
              </a:solidFill>
              <a:latin typeface="Museo Sans 9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900"/>
              </a:lnSpc>
            </a:pPr>
            <a:endParaRPr lang="nl-NL" sz="4800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C6887FF-2157-4B9C-A2D0-F1C34F772C03}"/>
              </a:ext>
            </a:extLst>
          </p:cNvPr>
          <p:cNvGrpSpPr/>
          <p:nvPr/>
        </p:nvGrpSpPr>
        <p:grpSpPr>
          <a:xfrm>
            <a:off x="6771710" y="76425"/>
            <a:ext cx="4816837" cy="2246066"/>
            <a:chOff x="2546830" y="325845"/>
            <a:chExt cx="4816837" cy="22460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C9554613-CB74-43C1-9B07-4CE3F7B759A3}"/>
                    </a:ext>
                  </a:extLst>
                </p14:cNvPr>
                <p14:cNvContentPartPr/>
                <p14:nvPr/>
              </p14:nvContentPartPr>
              <p14:xfrm rot="3194470">
                <a:off x="2892596" y="1673317"/>
                <a:ext cx="552828" cy="1244359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C9554613-CB74-43C1-9B07-4CE3F7B759A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3194470">
                  <a:off x="2874600" y="1655314"/>
                  <a:ext cx="588459" cy="128000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FE47D22-8B31-46C8-B697-EE5609D44382}"/>
                </a:ext>
              </a:extLst>
            </p:cNvPr>
            <p:cNvSpPr/>
            <p:nvPr/>
          </p:nvSpPr>
          <p:spPr>
            <a:xfrm>
              <a:off x="2791667" y="325845"/>
              <a:ext cx="4572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 err="1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sovatraining</a:t>
              </a:r>
              <a:br>
                <a:rPr lang="nl-NL" sz="28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20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(2e klas)</a:t>
              </a:r>
              <a:endParaRPr lang="nl-NL" sz="2000" dirty="0">
                <a:solidFill>
                  <a:schemeClr val="bg2"/>
                </a:solidFill>
                <a:latin typeface="Museo Sans 900" panose="02000000000000000000" pitchFamily="50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968BB306-12EB-41DF-9271-6978DB287EFE}"/>
                  </a:ext>
                </a:extLst>
              </p14:cNvPr>
              <p14:cNvContentPartPr/>
              <p14:nvPr/>
            </p14:nvContentPartPr>
            <p14:xfrm>
              <a:off x="-326170" y="3041595"/>
              <a:ext cx="432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968BB306-12EB-41DF-9271-6978DB287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1080"/>
                <a:ext cx="432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ep 7">
            <a:extLst>
              <a:ext uri="{FF2B5EF4-FFF2-40B4-BE49-F238E27FC236}">
                <a16:creationId xmlns:a16="http://schemas.microsoft.com/office/drawing/2014/main" id="{9F957126-1B4D-4AF3-9540-8C20C3D9549F}"/>
              </a:ext>
            </a:extLst>
          </p:cNvPr>
          <p:cNvGrpSpPr/>
          <p:nvPr/>
        </p:nvGrpSpPr>
        <p:grpSpPr>
          <a:xfrm>
            <a:off x="588614" y="3846409"/>
            <a:ext cx="3957988" cy="2356541"/>
            <a:chOff x="-1541911" y="3852881"/>
            <a:chExt cx="3957988" cy="23565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B6D778B0-F1D3-4209-BCBA-66CDA057FD4D}"/>
                    </a:ext>
                  </a:extLst>
                </p14:cNvPr>
                <p14:cNvContentPartPr/>
                <p14:nvPr/>
              </p14:nvContentPartPr>
              <p14:xfrm rot="1553547">
                <a:off x="1120421" y="3852881"/>
                <a:ext cx="1071355" cy="1852444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B6D778B0-F1D3-4209-BCBA-66CDA057FD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553547">
                  <a:off x="1108541" y="3841722"/>
                  <a:ext cx="1099795" cy="187548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870B9F4B-21A4-4A92-A46E-6D57652A3553}"/>
                </a:ext>
              </a:extLst>
            </p:cNvPr>
            <p:cNvSpPr/>
            <p:nvPr/>
          </p:nvSpPr>
          <p:spPr>
            <a:xfrm>
              <a:off x="-1541911" y="5378425"/>
              <a:ext cx="39579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bijles vakdocent </a:t>
              </a:r>
              <a:r>
                <a:rPr lang="nl-NL" sz="2000" dirty="0">
                  <a:solidFill>
                    <a:schemeClr val="bg2"/>
                  </a:solidFill>
                  <a:latin typeface="Hand Of Sean (Demo)" pitchFamily="2" charset="0"/>
                </a:rPr>
                <a:t>(bijlesbalie)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7A1EF16-38C6-4786-BC2D-478B208DF1CB}"/>
              </a:ext>
            </a:extLst>
          </p:cNvPr>
          <p:cNvGrpSpPr/>
          <p:nvPr/>
        </p:nvGrpSpPr>
        <p:grpSpPr>
          <a:xfrm>
            <a:off x="4229594" y="4251566"/>
            <a:ext cx="4812539" cy="1437824"/>
            <a:chOff x="2753673" y="4413907"/>
            <a:chExt cx="4812539" cy="14378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14:cNvPr>
                <p14:cNvContentPartPr/>
                <p14:nvPr/>
              </p14:nvContentPartPr>
              <p14:xfrm rot="1714510">
                <a:off x="5166044" y="4413907"/>
                <a:ext cx="259491" cy="495881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1714510">
                  <a:off x="5152728" y="4400223"/>
                  <a:ext cx="285044" cy="52180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AAE50BA0-6BF5-4791-9003-C56B98F6BF51}"/>
                </a:ext>
              </a:extLst>
            </p:cNvPr>
            <p:cNvSpPr/>
            <p:nvPr/>
          </p:nvSpPr>
          <p:spPr>
            <a:xfrm>
              <a:off x="2753673" y="4909935"/>
              <a:ext cx="4812539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huiswerkinstituut</a:t>
              </a:r>
            </a:p>
            <a:p>
              <a:pPr algn="ctr">
                <a:lnSpc>
                  <a:spcPct val="115000"/>
                </a:lnSpc>
              </a:pPr>
              <a:r>
                <a:rPr lang="nl-NL" sz="20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8 weken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EA0643E-7758-48FD-9F22-ED7CD2F5EA2D}"/>
              </a:ext>
            </a:extLst>
          </p:cNvPr>
          <p:cNvGrpSpPr/>
          <p:nvPr/>
        </p:nvGrpSpPr>
        <p:grpSpPr>
          <a:xfrm>
            <a:off x="7944612" y="2143015"/>
            <a:ext cx="3912028" cy="1346177"/>
            <a:chOff x="6420612" y="2143014"/>
            <a:chExt cx="3912028" cy="1346177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F85ECF1-50B8-4D01-BF5D-B97171A44BBC}"/>
                </a:ext>
              </a:extLst>
            </p:cNvPr>
            <p:cNvSpPr/>
            <p:nvPr/>
          </p:nvSpPr>
          <p:spPr>
            <a:xfrm>
              <a:off x="6878738" y="2143014"/>
              <a:ext cx="34539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faalangsttraining </a:t>
              </a:r>
              <a:b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</a:br>
              <a:r>
                <a:rPr lang="nl-NL" sz="2000" dirty="0">
                  <a:solidFill>
                    <a:schemeClr val="bg2"/>
                  </a:solidFill>
                  <a:latin typeface="Hand Of Sean (Demo)" pitchFamily="2" charset="0"/>
                </a:rPr>
                <a:t>(2e klas)</a:t>
              </a:r>
              <a:endParaRPr lang="nl-NL" sz="3200" dirty="0">
                <a:solidFill>
                  <a:schemeClr val="bg2"/>
                </a:solidFill>
                <a:latin typeface="Hand Of Sean (Demo)" pitchFamily="2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781AB72F-4331-4EB1-9FF5-7364D35573D8}"/>
                    </a:ext>
                  </a:extLst>
                </p14:cNvPr>
                <p14:cNvContentPartPr/>
                <p14:nvPr/>
              </p14:nvContentPartPr>
              <p14:xfrm rot="17628472">
                <a:off x="6148215" y="2794379"/>
                <a:ext cx="967209" cy="422415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781AB72F-4331-4EB1-9FF5-7364D35573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 rot="17628472">
                  <a:off x="6136336" y="2781055"/>
                  <a:ext cx="988087" cy="444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5CF7DC0A-5FD4-4864-865B-4800B3ECB7F1}"/>
              </a:ext>
            </a:extLst>
          </p:cNvPr>
          <p:cNvGrpSpPr/>
          <p:nvPr/>
        </p:nvGrpSpPr>
        <p:grpSpPr>
          <a:xfrm>
            <a:off x="744039" y="3661702"/>
            <a:ext cx="2390768" cy="1390836"/>
            <a:chOff x="-779961" y="3661702"/>
            <a:chExt cx="2390768" cy="1390836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E093F3C-C42A-4A29-8555-B9F5682AD2B6}"/>
                </a:ext>
              </a:extLst>
            </p:cNvPr>
            <p:cNvSpPr/>
            <p:nvPr/>
          </p:nvSpPr>
          <p:spPr>
            <a:xfrm>
              <a:off x="-779961" y="3969164"/>
              <a:ext cx="2165978" cy="1083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hulp</a:t>
              </a:r>
              <a:r>
                <a:rPr lang="nl-NL" sz="2800" dirty="0"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nl-NL" sz="2800" dirty="0"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8+ leerling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A33C2885-978D-441D-90A8-94CCC4A57153}"/>
                    </a:ext>
                  </a:extLst>
                </p14:cNvPr>
                <p14:cNvContentPartPr/>
                <p14:nvPr/>
              </p14:nvContentPartPr>
              <p14:xfrm rot="18459442">
                <a:off x="729747" y="3761939"/>
                <a:ext cx="981297" cy="780823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A33C2885-978D-441D-90A8-94CCC4A571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 rot="18459442">
                  <a:off x="716063" y="3743939"/>
                  <a:ext cx="1008665" cy="8125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25008E9A-9DFD-4228-9D92-C678DF89DFEF}"/>
              </a:ext>
            </a:extLst>
          </p:cNvPr>
          <p:cNvGrpSpPr/>
          <p:nvPr/>
        </p:nvGrpSpPr>
        <p:grpSpPr>
          <a:xfrm>
            <a:off x="1881305" y="453329"/>
            <a:ext cx="3225924" cy="2571514"/>
            <a:chOff x="357305" y="453329"/>
            <a:chExt cx="3225924" cy="25715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3A2BF06B-4CA6-4631-B32A-DDFECF66072D}"/>
                    </a:ext>
                  </a:extLst>
                </p14:cNvPr>
                <p14:cNvContentPartPr/>
                <p14:nvPr/>
              </p14:nvContentPartPr>
              <p14:xfrm>
                <a:off x="2699792" y="1637430"/>
                <a:ext cx="883437" cy="1387413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3A2BF06B-4CA6-4631-B32A-DDFECF6607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1785" y="1619360"/>
                  <a:ext cx="919091" cy="142319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7C632F63-E337-4FE7-BB60-090DC08392A1}"/>
                </a:ext>
              </a:extLst>
            </p:cNvPr>
            <p:cNvSpPr/>
            <p:nvPr/>
          </p:nvSpPr>
          <p:spPr>
            <a:xfrm>
              <a:off x="357305" y="453329"/>
              <a:ext cx="2141932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interne </a:t>
              </a:r>
              <a:b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</a:br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begeleiding</a:t>
              </a:r>
            </a:p>
            <a:p>
              <a:pPr algn="ctr"/>
              <a:r>
                <a:rPr lang="nl-NL" sz="2000" dirty="0">
                  <a:solidFill>
                    <a:schemeClr val="bg2"/>
                  </a:solidFill>
                  <a:latin typeface="Hand Of Sean (Demo)" pitchFamily="2" charset="0"/>
                </a:rPr>
                <a:t>(zorgleerling)</a:t>
              </a:r>
              <a:endParaRPr lang="nl-NL" sz="3200" dirty="0">
                <a:solidFill>
                  <a:schemeClr val="bg2"/>
                </a:solidFill>
                <a:latin typeface="Hand Of Sean (Demo)" pitchFamily="2" charset="0"/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B9AC45D-B535-45B1-8890-5F7C85AB17A8}"/>
              </a:ext>
            </a:extLst>
          </p:cNvPr>
          <p:cNvGrpSpPr/>
          <p:nvPr/>
        </p:nvGrpSpPr>
        <p:grpSpPr>
          <a:xfrm>
            <a:off x="678125" y="2110233"/>
            <a:ext cx="3233539" cy="1383134"/>
            <a:chOff x="-845876" y="2110232"/>
            <a:chExt cx="3233539" cy="1383134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8A74C37-971E-45DC-A772-20E5B80D7D15}"/>
                </a:ext>
              </a:extLst>
            </p:cNvPr>
            <p:cNvSpPr/>
            <p:nvPr/>
          </p:nvSpPr>
          <p:spPr>
            <a:xfrm>
              <a:off x="-845876" y="2110232"/>
              <a:ext cx="32335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remedial teacher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t 24">
                  <a:extLst>
                    <a:ext uri="{FF2B5EF4-FFF2-40B4-BE49-F238E27FC236}">
                      <a16:creationId xmlns:a16="http://schemas.microsoft.com/office/drawing/2014/main" id="{316EA9B7-2E59-4C27-9E6E-1D90BD6C66BA}"/>
                    </a:ext>
                  </a:extLst>
                </p14:cNvPr>
                <p14:cNvContentPartPr/>
                <p14:nvPr/>
              </p14:nvContentPartPr>
              <p14:xfrm>
                <a:off x="1355431" y="3115726"/>
                <a:ext cx="403200" cy="377640"/>
              </p14:xfrm>
            </p:contentPart>
          </mc:Choice>
          <mc:Fallback xmlns="">
            <p:pic>
              <p:nvPicPr>
                <p:cNvPr id="25" name="Inkt 24">
                  <a:extLst>
                    <a:ext uri="{FF2B5EF4-FFF2-40B4-BE49-F238E27FC236}">
                      <a16:creationId xmlns:a16="http://schemas.microsoft.com/office/drawing/2014/main" id="{316EA9B7-2E59-4C27-9E6E-1D90BD6C66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37431" y="3097726"/>
                  <a:ext cx="43884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ED1E4AE-B652-455E-B79E-00C9430CE858}"/>
              </a:ext>
            </a:extLst>
          </p:cNvPr>
          <p:cNvGrpSpPr/>
          <p:nvPr/>
        </p:nvGrpSpPr>
        <p:grpSpPr>
          <a:xfrm>
            <a:off x="5231946" y="940929"/>
            <a:ext cx="1364476" cy="1776212"/>
            <a:chOff x="3707946" y="940929"/>
            <a:chExt cx="1364476" cy="17762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A03564E9-6917-4030-8461-45EAA803E465}"/>
                    </a:ext>
                  </a:extLst>
                </p14:cNvPr>
                <p14:cNvContentPartPr/>
                <p14:nvPr/>
              </p14:nvContentPartPr>
              <p14:xfrm flipH="1">
                <a:off x="4179871" y="2015396"/>
                <a:ext cx="62372" cy="701745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A03564E9-6917-4030-8461-45EAA803E4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flipH="1">
                  <a:off x="4161634" y="1997384"/>
                  <a:ext cx="98482" cy="73740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9B1F3CF-3EF2-48A3-9030-B174F3CE2ECE}"/>
                </a:ext>
              </a:extLst>
            </p:cNvPr>
            <p:cNvSpPr/>
            <p:nvPr/>
          </p:nvSpPr>
          <p:spPr>
            <a:xfrm>
              <a:off x="3707946" y="940929"/>
              <a:ext cx="136447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samen </a:t>
              </a:r>
              <a:b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</a:br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</a:rPr>
                <a:t>Sterk</a:t>
              </a:r>
              <a:endParaRPr lang="nl-NL" sz="4000" dirty="0">
                <a:solidFill>
                  <a:schemeClr val="bg2"/>
                </a:solidFill>
                <a:latin typeface="Hand Of Sean (Demo)" pitchFamily="2" charset="0"/>
              </a:endParaRP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67A1EF16-38C6-4786-BC2D-478B208DF1CB}"/>
              </a:ext>
            </a:extLst>
          </p:cNvPr>
          <p:cNvGrpSpPr/>
          <p:nvPr/>
        </p:nvGrpSpPr>
        <p:grpSpPr>
          <a:xfrm>
            <a:off x="8386136" y="3931938"/>
            <a:ext cx="4812539" cy="761394"/>
            <a:chOff x="6709735" y="3779537"/>
            <a:chExt cx="4812539" cy="7613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t 32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14:cNvPr>
                <p14:cNvContentPartPr/>
                <p14:nvPr/>
              </p14:nvContentPartPr>
              <p14:xfrm rot="1714510" flipV="1">
                <a:off x="7645399" y="3779537"/>
                <a:ext cx="1107548" cy="228249"/>
              </p14:xfrm>
            </p:contentPart>
          </mc:Choice>
          <mc:Fallback xmlns="">
            <p:pic>
              <p:nvPicPr>
                <p:cNvPr id="33" name="Inkt 32">
                  <a:extLst>
                    <a:ext uri="{FF2B5EF4-FFF2-40B4-BE49-F238E27FC236}">
                      <a16:creationId xmlns:a16="http://schemas.microsoft.com/office/drawing/2014/main" id="{ED8CF374-8F40-4F0D-A9D3-AC4482AAA7A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 rot="1714510" flipV="1">
                  <a:off x="7632081" y="3767297"/>
                  <a:ext cx="1133104" cy="25417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AAE50BA0-6BF5-4791-9003-C56B98F6BF51}"/>
                </a:ext>
              </a:extLst>
            </p:cNvPr>
            <p:cNvSpPr/>
            <p:nvPr/>
          </p:nvSpPr>
          <p:spPr>
            <a:xfrm>
              <a:off x="6709735" y="3984625"/>
              <a:ext cx="4812539" cy="556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nl-NL" sz="2800" dirty="0">
                  <a:solidFill>
                    <a:schemeClr val="bg2"/>
                  </a:solidFill>
                  <a:latin typeface="Hand Of Sean (Demo)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orthopedagoog</a:t>
              </a:r>
              <a:endParaRPr lang="nl-NL" sz="2000" dirty="0">
                <a:solidFill>
                  <a:schemeClr val="bg2"/>
                </a:solidFill>
                <a:latin typeface="Hand Of Sean (Demo)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ED8CF374-8F40-4F0D-A9D3-AC4482AAA7A8}"/>
                  </a:ext>
                </a:extLst>
              </p14:cNvPr>
              <p14:cNvContentPartPr/>
              <p14:nvPr/>
            </p14:nvContentPartPr>
            <p14:xfrm rot="1714510">
              <a:off x="8224477" y="4411627"/>
              <a:ext cx="1289831" cy="422672"/>
            </p14:xfrm>
          </p:contentPart>
        </mc:Choice>
        <mc:Fallback xmlns=""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ED8CF374-8F40-4F0D-A9D3-AC4482AAA7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 rot="1714510">
                <a:off x="8211158" y="4397946"/>
                <a:ext cx="1315390" cy="448594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hthoek 40">
            <a:extLst>
              <a:ext uri="{FF2B5EF4-FFF2-40B4-BE49-F238E27FC236}">
                <a16:creationId xmlns:a16="http://schemas.microsoft.com/office/drawing/2014/main" id="{AAE50BA0-6BF5-4791-9003-C56B98F6BF51}"/>
              </a:ext>
            </a:extLst>
          </p:cNvPr>
          <p:cNvSpPr/>
          <p:nvPr/>
        </p:nvSpPr>
        <p:spPr>
          <a:xfrm>
            <a:off x="7626812" y="5331095"/>
            <a:ext cx="4812539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800" dirty="0">
                <a:solidFill>
                  <a:schemeClr val="bg2"/>
                </a:solidFill>
                <a:latin typeface="Hand Of Sean (Demo)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 maatschappelijk</a:t>
            </a:r>
          </a:p>
          <a:p>
            <a:pPr algn="ctr">
              <a:lnSpc>
                <a:spcPct val="115000"/>
              </a:lnSpc>
            </a:pPr>
            <a:r>
              <a:rPr lang="nl-NL" sz="2800" dirty="0">
                <a:solidFill>
                  <a:schemeClr val="bg2"/>
                </a:solidFill>
                <a:latin typeface="Hand Of Sean (Demo)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Werk</a:t>
            </a:r>
          </a:p>
          <a:p>
            <a:pPr algn="ctr">
              <a:lnSpc>
                <a:spcPct val="115000"/>
              </a:lnSpc>
            </a:pPr>
            <a:endParaRPr lang="nl-NL" sz="2000" dirty="0">
              <a:solidFill>
                <a:schemeClr val="bg2"/>
              </a:solidFill>
              <a:latin typeface="Hand Of Sean (Demo)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9D836EEC-52B1-44AA-BB82-330CDDC4A1FC}"/>
                  </a:ext>
                </a:extLst>
              </p14:cNvPr>
              <p14:cNvContentPartPr/>
              <p14:nvPr/>
            </p14:nvContentPartPr>
            <p14:xfrm rot="11915078">
              <a:off x="4763038" y="4262554"/>
              <a:ext cx="552828" cy="1244359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9D836EEC-52B1-44AA-BB82-330CDDC4A1F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 rot="11915078">
                <a:off x="4745054" y="4244556"/>
                <a:ext cx="588436" cy="1279994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Rechthoek 38">
            <a:extLst>
              <a:ext uri="{FF2B5EF4-FFF2-40B4-BE49-F238E27FC236}">
                <a16:creationId xmlns:a16="http://schemas.microsoft.com/office/drawing/2014/main" id="{68327B28-6602-4A62-8D80-EF9C269E18C5}"/>
              </a:ext>
            </a:extLst>
          </p:cNvPr>
          <p:cNvSpPr/>
          <p:nvPr/>
        </p:nvSpPr>
        <p:spPr>
          <a:xfrm>
            <a:off x="3421263" y="5627494"/>
            <a:ext cx="3957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2"/>
                </a:solidFill>
                <a:latin typeface="Hand Of Sean (Demo)" pitchFamily="2" charset="0"/>
              </a:rPr>
              <a:t>talentbegeleiding</a:t>
            </a:r>
            <a:endParaRPr lang="nl-NL" sz="2000" dirty="0">
              <a:solidFill>
                <a:schemeClr val="bg2"/>
              </a:solidFill>
              <a:latin typeface="Hand Of Sean (Demo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riestar_havo vw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6D8093D0-4CA6-4774-BA20-4C1C594F60E8}"/>
    </a:ext>
  </a:extLst>
</a:theme>
</file>

<file path=ppt/theme/theme2.xml><?xml version="1.0" encoding="utf-8"?>
<a:theme xmlns:a="http://schemas.openxmlformats.org/drawingml/2006/main" name="driestar_pro vmb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A220340F-F418-4419-929F-412B16C4CAAA}"/>
    </a:ext>
  </a:extLst>
</a:theme>
</file>

<file path=ppt/theme/theme3.xml><?xml version="1.0" encoding="utf-8"?>
<a:theme xmlns:a="http://schemas.openxmlformats.org/drawingml/2006/main" name="driestar_leiden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DB1FAC37-CA5E-48AA-89F2-C3ADFC1AFCDE}"/>
    </a:ext>
  </a:extLst>
</a:theme>
</file>

<file path=ppt/theme/theme4.xml><?xml version="1.0" encoding="utf-8"?>
<a:theme xmlns:a="http://schemas.openxmlformats.org/drawingml/2006/main" name="driestar_lekkerkerk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CEF69F89-07D5-46B5-B944-43917CDF15FB}"/>
    </a:ext>
  </a:extLst>
</a:theme>
</file>

<file path=ppt/theme/theme5.xml><?xml version="1.0" encoding="utf-8"?>
<a:theme xmlns:a="http://schemas.openxmlformats.org/drawingml/2006/main" name="Driestar College">
  <a:themeElements>
    <a:clrScheme name="Aangepast 1">
      <a:dk1>
        <a:srgbClr val="2D185D"/>
      </a:dk1>
      <a:lt1>
        <a:sysClr val="window" lastClr="FFFFFF"/>
      </a:lt1>
      <a:dk2>
        <a:srgbClr val="2D185D"/>
      </a:dk2>
      <a:lt2>
        <a:srgbClr val="FBBA00"/>
      </a:lt2>
      <a:accent1>
        <a:srgbClr val="009BAC"/>
      </a:accent1>
      <a:accent2>
        <a:srgbClr val="E6007E"/>
      </a:accent2>
      <a:accent3>
        <a:srgbClr val="C2C700"/>
      </a:accent3>
      <a:accent4>
        <a:srgbClr val="83007E"/>
      </a:accent4>
      <a:accent5>
        <a:srgbClr val="83D0F5"/>
      </a:accent5>
      <a:accent6>
        <a:srgbClr val="F18700"/>
      </a:accent6>
      <a:hlink>
        <a:srgbClr val="2D185D"/>
      </a:hlink>
      <a:folHlink>
        <a:srgbClr val="83007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A74F216F944AA6F7E958A2DA050A" ma:contentTypeVersion="37" ma:contentTypeDescription="Een nieuw document maken." ma:contentTypeScope="" ma:versionID="4ac30b12da33fd5d2ea9b579342bd338">
  <xsd:schema xmlns:xsd="http://www.w3.org/2001/XMLSchema" xmlns:xs="http://www.w3.org/2001/XMLSchema" xmlns:p="http://schemas.microsoft.com/office/2006/metadata/properties" xmlns:ns2="84faa514-7077-4132-ac92-922270fc0dc9" xmlns:ns3="d1aced0f-ece8-480a-aaa4-9afd27527fa9" xmlns:ns4="fc747fd3-d3f1-49d3-b2b2-c4c0b087a800" xmlns:ns5="32f7b1bc-8e16-48dc-86e3-cb5d3fda660d" targetNamespace="http://schemas.microsoft.com/office/2006/metadata/properties" ma:root="true" ma:fieldsID="0c8abaae5189d8374f4db80258311c08" ns2:_="" ns3:_="" ns4:_="" ns5:_="">
    <xsd:import namespace="84faa514-7077-4132-ac92-922270fc0dc9"/>
    <xsd:import namespace="d1aced0f-ece8-480a-aaa4-9afd27527fa9"/>
    <xsd:import namespace="fc747fd3-d3f1-49d3-b2b2-c4c0b087a800"/>
    <xsd:import namespace="32f7b1bc-8e16-48dc-86e3-cb5d3fda6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aa514-7077-4132-ac92-922270fc0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ed0f-ece8-480a-aaa4-9afd27527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47fd3-d3f1-49d3-b2b2-c4c0b087a80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33e1189-0690-45fb-9f55-229b09efddec}" ma:internalName="TaxCatchAll" ma:readOnly="false" ma:showField="CatchAllData" ma:web="fc747fd3-d3f1-49d3-b2b2-c4c0b087a8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7b1bc-8e16-48dc-86e3-cb5d3fda66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3ded81f4-9b12-43ce-b672-4f21ca6a5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f7b1bc-8e16-48dc-86e3-cb5d3fda660d">
      <Terms xmlns="http://schemas.microsoft.com/office/infopath/2007/PartnerControls"/>
    </lcf76f155ced4ddcb4097134ff3c332f>
    <TaxCatchAll xmlns="fc747fd3-d3f1-49d3-b2b2-c4c0b087a800" xsi:nil="true"/>
  </documentManagement>
</p:properties>
</file>

<file path=customXml/itemProps1.xml><?xml version="1.0" encoding="utf-8"?>
<ds:datastoreItem xmlns:ds="http://schemas.openxmlformats.org/officeDocument/2006/customXml" ds:itemID="{027F9A3F-40B5-4660-8EEA-2BF3E62C4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6DA55-9A4A-4368-91EE-1D22B47D03A6}"/>
</file>

<file path=customXml/itemProps3.xml><?xml version="1.0" encoding="utf-8"?>
<ds:datastoreItem xmlns:ds="http://schemas.openxmlformats.org/officeDocument/2006/customXml" ds:itemID="{FA5A530B-BF61-4349-B181-B08D0B8C813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393</Words>
  <Application>Microsoft Office PowerPoint</Application>
  <PresentationFormat>Breedbeeld</PresentationFormat>
  <Paragraphs>78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11</vt:i4>
      </vt:variant>
    </vt:vector>
  </HeadingPairs>
  <TitlesOfParts>
    <vt:vector size="24" baseType="lpstr">
      <vt:lpstr>Museo Sans 300</vt:lpstr>
      <vt:lpstr>Tahoma</vt:lpstr>
      <vt:lpstr>Arial</vt:lpstr>
      <vt:lpstr>Museo Sans 700</vt:lpstr>
      <vt:lpstr>Freestyle Script</vt:lpstr>
      <vt:lpstr>Museo Sans 900</vt:lpstr>
      <vt:lpstr>Calibri</vt:lpstr>
      <vt:lpstr>Hand Of Sean (Demo)</vt:lpstr>
      <vt:lpstr>driestar_havo vwo</vt:lpstr>
      <vt:lpstr>driestar_pro vmbo</vt:lpstr>
      <vt:lpstr>driestar_leiden</vt:lpstr>
      <vt:lpstr>driestar_lekkerkerk</vt:lpstr>
      <vt:lpstr>Driestar College</vt:lpstr>
      <vt:lpstr>De Zorg   Driestar havo vwo onderbouw </vt:lpstr>
      <vt:lpstr>De zorg in HV onderbouw </vt:lpstr>
      <vt:lpstr>Waar denk u aan bij zorg?  www.menti.com code: 48208593  </vt:lpstr>
      <vt:lpstr>PowerPoint-presentatie</vt:lpstr>
      <vt:lpstr>PowerPoint-presentatie</vt:lpstr>
      <vt:lpstr>PowerPoint-presentatie</vt:lpstr>
      <vt:lpstr>Na de aanmelding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 liefst zonder hoofdletter</dc:title>
  <dc:creator>M. Reyngoudt</dc:creator>
  <cp:lastModifiedBy>A.C. Kok</cp:lastModifiedBy>
  <cp:revision>67</cp:revision>
  <dcterms:created xsi:type="dcterms:W3CDTF">2022-08-15T08:09:51Z</dcterms:created>
  <dcterms:modified xsi:type="dcterms:W3CDTF">2022-11-23T18:38:11Z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0x010100345DB1189DD4B5449E5DB795368805C5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MediaLengthInSecond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GUID">
    <vt:lpwstr>c51dfcb8-ae19-47c1-9175-6cf82599f8be</vt:lpwstr>
  </property>
  <property fmtid="{D5CDD505-2E9C-101B-9397-08002B2CF9AE}" pid="11" name="xd_Signature">
    <vt:lpwstr/>
  </property>
  <property fmtid="{D5CDD505-2E9C-101B-9397-08002B2CF9AE}" pid="12" name="SharedWithUsers">
    <vt:lpwstr/>
  </property>
  <property fmtid="{D5CDD505-2E9C-101B-9397-08002B2CF9AE}" pid="13" name="Order">
    <vt:lpwstr>297800.000000000</vt:lpwstr>
  </property>
</Properties>
</file>